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autoCompressPictures="0">
  <p:sldMasterIdLst>
    <p:sldMasterId id="2147483695" r:id="rId1"/>
    <p:sldMasterId id="2147483696" r:id="rId2"/>
  </p:sldMasterIdLst>
  <p:notesMasterIdLst>
    <p:notesMasterId r:id="rId3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mAuthor id="1" name="김 혜원" initials="김혜" lastIdx="1" clrIdx="0"/>
</p:cmAuthorLst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>
    <p:restoredLeft sz="17810" autoAdjust="0"/>
    <p:restoredTop sz="91261" autoAdjust="0"/>
  </p:normalViewPr>
  <p:slideViewPr>
    <p:cSldViewPr snapToGrid="0">
      <p:cViewPr varScale="1">
        <p:scale>
          <a:sx n="100" d="100"/>
          <a:sy n="100" d="100"/>
        </p:scale>
        <p:origin x="82" y="86"/>
      </p:cViewPr>
      <p:guideLst>
        <p:guide orient="horz" pos="2156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7.xml"  /><Relationship Id="rId11" Type="http://schemas.openxmlformats.org/officeDocument/2006/relationships/slide" Target="slides/slide8.xml"  /><Relationship Id="rId12" Type="http://schemas.openxmlformats.org/officeDocument/2006/relationships/slide" Target="slides/slide9.xml"  /><Relationship Id="rId13" Type="http://schemas.openxmlformats.org/officeDocument/2006/relationships/slide" Target="slides/slide10.xml"  /><Relationship Id="rId14" Type="http://schemas.openxmlformats.org/officeDocument/2006/relationships/slide" Target="slides/slide11.xml"  /><Relationship Id="rId15" Type="http://schemas.openxmlformats.org/officeDocument/2006/relationships/slide" Target="slides/slide12.xml"  /><Relationship Id="rId16" Type="http://schemas.openxmlformats.org/officeDocument/2006/relationships/slide" Target="slides/slide13.xml"  /><Relationship Id="rId17" Type="http://schemas.openxmlformats.org/officeDocument/2006/relationships/commentAuthors" Target="commentAuthors.xml"  /><Relationship Id="rId18" Type="http://schemas.openxmlformats.org/officeDocument/2006/relationships/presProps" Target="presProps.xml"  /><Relationship Id="rId19" Type="http://schemas.openxmlformats.org/officeDocument/2006/relationships/viewProps" Target="viewProps.xml"  /><Relationship Id="rId2" Type="http://schemas.openxmlformats.org/officeDocument/2006/relationships/slideMaster" Target="slideMasters/slideMaster2.xml"  /><Relationship Id="rId20" Type="http://schemas.openxmlformats.org/officeDocument/2006/relationships/theme" Target="theme/theme1.xml"  /><Relationship Id="rId21" Type="http://schemas.openxmlformats.org/officeDocument/2006/relationships/tableStyles" Target="tableStyles.xml"  /><Relationship Id="rId3" Type="http://schemas.openxmlformats.org/officeDocument/2006/relationships/notesMaster" Target="notesMasters/notesMaster1.xml"  /><Relationship Id="rId4" Type="http://schemas.openxmlformats.org/officeDocument/2006/relationships/slide" Target="slides/slide1.xml"  /><Relationship Id="rId5" Type="http://schemas.openxmlformats.org/officeDocument/2006/relationships/slide" Target="slides/slide2.xml"  /><Relationship Id="rId6" Type="http://schemas.openxmlformats.org/officeDocument/2006/relationships/slide" Target="slides/slide3.xml"  /><Relationship Id="rId7" Type="http://schemas.openxmlformats.org/officeDocument/2006/relationships/slide" Target="slides/slide4.xml"  /><Relationship Id="rId8" Type="http://schemas.openxmlformats.org/officeDocument/2006/relationships/slide" Target="slides/slide5.xml"  /><Relationship Id="rId9" Type="http://schemas.openxmlformats.org/officeDocument/2006/relationships/slide" Target="slides/slide6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3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40EBFC3C-92D7-49AD-810A-E7F8C3DF9009}" type="datetime1">
              <a:rPr lang="ko-KR" altLang="en-US"/>
              <a:pPr lvl="0">
                <a:defRPr/>
              </a:pPr>
              <a:t>2019-09-24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 편집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A3074901-48CF-4135-B709-5E135133562D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3.xml"  /><Relationship Id="rId2" Type="http://schemas.openxmlformats.org/officeDocument/2006/relationships/notesMaster" Target="../notesMasters/notesMaster1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slide" Target="../slides/slide5.xml"  /><Relationship Id="rId2" Type="http://schemas.openxmlformats.org/officeDocument/2006/relationships/notesMaster" Target="../notesMasters/notesMaster1.xml"  /></Relationships>
</file>

<file path=ppt/notesSlides/_rels/notesSlide4.xml.rels><?xml version="1.0" encoding="UTF-8" standalone="yes" ?><Relationships xmlns="http://schemas.openxmlformats.org/package/2006/relationships"><Relationship Id="rId1" Type="http://schemas.openxmlformats.org/officeDocument/2006/relationships/slide" Target="../slides/slide13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A3074901-48CF-4135-B709-5E135133562D}" type="slidenum">
              <a:rPr lang="en-US" altLang="en-US"/>
              <a:pPr lvl="0">
                <a:defRPr/>
              </a:pPr>
              <a:t>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sz="1200" kern="1200">
                <a:solidFill>
                  <a:schemeClr val="tx1"/>
                </a:solidFill>
                <a:latin typeface="+mj-ea"/>
                <a:ea typeface="+mn-ea"/>
                <a:cs typeface="+mn-cs"/>
              </a:rPr>
              <a:t/>
            </a:r>
            <a:endParaRPr lang="ko-KR" altLang="en-US" sz="1200" kern="1200">
              <a:solidFill>
                <a:schemeClr val="tx1"/>
              </a:solidFill>
              <a:latin typeface="+mj-ea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A3074901-48CF-4135-B709-5E135133562D}" type="slidenum">
              <a:rPr lang="en-US" altLang="en-US"/>
              <a:pPr lvl="0">
                <a:defRPr/>
              </a:pPr>
              <a:t>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A3074901-48CF-4135-B709-5E135133562D}" type="slidenum">
              <a:rPr lang="en-US" altLang="en-US"/>
              <a:pPr lvl="0">
                <a:defRPr/>
              </a:pPr>
              <a:t>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2. </a:t>
            </a:r>
            <a:r>
              <a:rPr lang="ko-KR" altLang="en-US"/>
              <a:t>경쟁력 유리시장에 많이 없어서 더</a:t>
            </a:r>
            <a:endParaRPr lang="ko-KR" altLang="en-US"/>
          </a:p>
          <a:p>
            <a:pPr marL="228600" indent="-228600">
              <a:buAutoNum type="arabicPeriod"/>
              <a:defRPr/>
            </a:pPr>
            <a:r>
              <a:rPr lang="ko-KR" altLang="en-US"/>
              <a:t>정부지원</a:t>
            </a:r>
            <a:endParaRPr lang="ko-KR" altLang="en-US"/>
          </a:p>
          <a:p>
            <a:pPr marL="228600" indent="-228600">
              <a:buAutoNum type="arabicPeriod"/>
              <a:defRPr/>
            </a:pPr>
            <a:r>
              <a:rPr lang="en-US" altLang="ko-KR"/>
              <a:t>3.</a:t>
            </a:r>
            <a:r>
              <a:rPr lang="ko-KR" altLang="en-US"/>
              <a:t>음성 </a:t>
            </a:r>
            <a:r>
              <a:rPr lang="en-US" altLang="ko-KR"/>
              <a:t>+ </a:t>
            </a:r>
            <a:r>
              <a:rPr lang="ko-KR" altLang="en-US"/>
              <a:t>인공지능 </a:t>
            </a:r>
            <a:r>
              <a:rPr lang="en-US" altLang="ko-KR">
                <a:sym typeface="Wingdings"/>
              </a:rPr>
              <a:t> </a:t>
            </a:r>
            <a:r>
              <a:rPr lang="ko-KR" altLang="en-US">
                <a:sym typeface="Wingdings"/>
              </a:rPr>
              <a:t>기업 업무생산성 높임</a:t>
            </a:r>
            <a:r>
              <a:rPr lang="en-US" altLang="ko-KR">
                <a:sym typeface="Wingdings"/>
              </a:rPr>
              <a:t>… </a:t>
            </a:r>
            <a:r>
              <a:rPr lang="ko-KR" altLang="en-US">
                <a:sym typeface="Wingdings"/>
              </a:rPr>
              <a:t>생산성 크기때문에 사업성이 크다</a:t>
            </a:r>
            <a:r>
              <a:rPr lang="en-US" altLang="ko-KR">
                <a:sym typeface="Wingdings"/>
              </a:rPr>
              <a:t>.1</a:t>
            </a:r>
            <a:endParaRPr lang="en-US" altLang="ko-KR">
              <a:sym typeface="Wingdings"/>
            </a:endParaRPr>
          </a:p>
          <a:p>
            <a:pPr marL="0" indent="0">
              <a:buNone/>
              <a:defRPr/>
            </a:pPr>
            <a:r>
              <a:rPr lang="en-US" altLang="ko-KR"/>
              <a:t>3. 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A3074901-48CF-4135-B709-5E135133562D}" type="slidenum">
              <a:rPr lang="en-US" altLang="en-US"/>
              <a:pPr lvl="0">
                <a:defRPr/>
              </a:pPr>
              <a:t>13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1.jpeg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2.jpeg"  /></Relationships>
</file>

<file path=ppt/slideLayouts/_rels/slideLayout2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2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Relationship Id="rId2" Type="http://schemas.openxmlformats.org/officeDocument/2006/relationships/image" Target="../media/image2.jpeg"  /></Relationships>
</file>

<file path=ppt/slideLayouts/_rels/slideLayout2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Relationship Id="rId2" Type="http://schemas.openxmlformats.org/officeDocument/2006/relationships/image" Target="../media/image9.jpeg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3.jpeg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4.jpeg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5.jpeg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6.png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5.jpeg"  /><Relationship Id="rId3" Type="http://schemas.openxmlformats.org/officeDocument/2006/relationships/image" Target="../media/image7.png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8.png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자유형: 도형 2">
            <a:extLst>
              <a:ext uri="{FF2B5EF4-FFF2-40B4-BE49-F238E27FC236}">
                <a16:creationId xmlns:a16="http://schemas.microsoft.com/office/drawing/2014/main" id="{208B27CB-0016-4E16-B332-AB8C261D2D73}"/>
              </a:ext>
            </a:extLst>
          </p:cNvPr>
          <p:cNvSpPr/>
          <p:nvPr userDrawn="1"/>
        </p:nvSpPr>
        <p:spPr>
          <a:xfrm>
            <a:off x="2993020" y="6762"/>
            <a:ext cx="1859661" cy="6863917"/>
          </a:xfrm>
          <a:custGeom>
            <a:avLst/>
            <a:gdLst>
              <a:gd name="connsiteX0" fmla="*/ 280657 w 280657"/>
              <a:gd name="connsiteY0" fmla="*/ 0 h 5169529"/>
              <a:gd name="connsiteX1" fmla="*/ 271604 w 280657"/>
              <a:gd name="connsiteY1" fmla="*/ 5169529 h 5169529"/>
              <a:gd name="connsiteX2" fmla="*/ 0 w 280657"/>
              <a:gd name="connsiteY2" fmla="*/ 5169529 h 5169529"/>
              <a:gd name="connsiteX3" fmla="*/ 280657 w 280657"/>
              <a:gd name="connsiteY3" fmla="*/ 0 h 5169529"/>
              <a:gd name="connsiteX0" fmla="*/ 280657 w 761272"/>
              <a:gd name="connsiteY0" fmla="*/ 0 h 5169529"/>
              <a:gd name="connsiteX1" fmla="*/ 271604 w 761272"/>
              <a:gd name="connsiteY1" fmla="*/ 5169529 h 5169529"/>
              <a:gd name="connsiteX2" fmla="*/ 0 w 761272"/>
              <a:gd name="connsiteY2" fmla="*/ 5169529 h 5169529"/>
              <a:gd name="connsiteX3" fmla="*/ 280657 w 761272"/>
              <a:gd name="connsiteY3" fmla="*/ 0 h 5169529"/>
              <a:gd name="connsiteX0" fmla="*/ 280657 w 761272"/>
              <a:gd name="connsiteY0" fmla="*/ 0 h 5169529"/>
              <a:gd name="connsiteX1" fmla="*/ 271604 w 761272"/>
              <a:gd name="connsiteY1" fmla="*/ 5169529 h 5169529"/>
              <a:gd name="connsiteX2" fmla="*/ 0 w 761272"/>
              <a:gd name="connsiteY2" fmla="*/ 5169529 h 5169529"/>
              <a:gd name="connsiteX3" fmla="*/ 280657 w 761272"/>
              <a:gd name="connsiteY3" fmla="*/ 0 h 5169529"/>
              <a:gd name="connsiteX0" fmla="*/ 280657 w 1065906"/>
              <a:gd name="connsiteY0" fmla="*/ 0 h 5169529"/>
              <a:gd name="connsiteX1" fmla="*/ 271604 w 1065906"/>
              <a:gd name="connsiteY1" fmla="*/ 5169529 h 5169529"/>
              <a:gd name="connsiteX2" fmla="*/ 0 w 1065906"/>
              <a:gd name="connsiteY2" fmla="*/ 5169529 h 5169529"/>
              <a:gd name="connsiteX3" fmla="*/ 280657 w 1065906"/>
              <a:gd name="connsiteY3" fmla="*/ 0 h 5169529"/>
              <a:gd name="connsiteX0" fmla="*/ 280657 w 1065906"/>
              <a:gd name="connsiteY0" fmla="*/ 0 h 5169529"/>
              <a:gd name="connsiteX1" fmla="*/ 271604 w 1065906"/>
              <a:gd name="connsiteY1" fmla="*/ 5169529 h 5169529"/>
              <a:gd name="connsiteX2" fmla="*/ 0 w 1065906"/>
              <a:gd name="connsiteY2" fmla="*/ 5169529 h 5169529"/>
              <a:gd name="connsiteX3" fmla="*/ 280657 w 1065906"/>
              <a:gd name="connsiteY3" fmla="*/ 0 h 5169529"/>
              <a:gd name="connsiteX0" fmla="*/ 280657 w 1065906"/>
              <a:gd name="connsiteY0" fmla="*/ 0 h 5169529"/>
              <a:gd name="connsiteX1" fmla="*/ 271604 w 1065906"/>
              <a:gd name="connsiteY1" fmla="*/ 5169529 h 5169529"/>
              <a:gd name="connsiteX2" fmla="*/ 0 w 1065906"/>
              <a:gd name="connsiteY2" fmla="*/ 5169529 h 5169529"/>
              <a:gd name="connsiteX3" fmla="*/ 280657 w 1065906"/>
              <a:gd name="connsiteY3" fmla="*/ 0 h 5169529"/>
              <a:gd name="connsiteX0" fmla="*/ 280657 w 1065906"/>
              <a:gd name="connsiteY0" fmla="*/ 0 h 5169529"/>
              <a:gd name="connsiteX1" fmla="*/ 271604 w 1065906"/>
              <a:gd name="connsiteY1" fmla="*/ 5169529 h 5169529"/>
              <a:gd name="connsiteX2" fmla="*/ 0 w 1065906"/>
              <a:gd name="connsiteY2" fmla="*/ 5169529 h 5169529"/>
              <a:gd name="connsiteX3" fmla="*/ 280657 w 1065906"/>
              <a:gd name="connsiteY3" fmla="*/ 0 h 5169529"/>
              <a:gd name="connsiteX0" fmla="*/ 280657 w 1065906"/>
              <a:gd name="connsiteY0" fmla="*/ 0 h 5169529"/>
              <a:gd name="connsiteX1" fmla="*/ 271604 w 1065906"/>
              <a:gd name="connsiteY1" fmla="*/ 5169529 h 5169529"/>
              <a:gd name="connsiteX2" fmla="*/ 0 w 1065906"/>
              <a:gd name="connsiteY2" fmla="*/ 5169529 h 5169529"/>
              <a:gd name="connsiteX3" fmla="*/ 280657 w 1065906"/>
              <a:gd name="connsiteY3" fmla="*/ 0 h 5169529"/>
              <a:gd name="connsiteX0" fmla="*/ 280657 w 1065906"/>
              <a:gd name="connsiteY0" fmla="*/ 0 h 5169529"/>
              <a:gd name="connsiteX1" fmla="*/ 271604 w 1065906"/>
              <a:gd name="connsiteY1" fmla="*/ 5169529 h 5169529"/>
              <a:gd name="connsiteX2" fmla="*/ 0 w 1065906"/>
              <a:gd name="connsiteY2" fmla="*/ 5169529 h 5169529"/>
              <a:gd name="connsiteX3" fmla="*/ 280657 w 1065906"/>
              <a:gd name="connsiteY3" fmla="*/ 0 h 5169529"/>
              <a:gd name="connsiteX0" fmla="*/ 280657 w 1065906"/>
              <a:gd name="connsiteY0" fmla="*/ 0 h 5169529"/>
              <a:gd name="connsiteX1" fmla="*/ 271604 w 1065906"/>
              <a:gd name="connsiteY1" fmla="*/ 5169529 h 5169529"/>
              <a:gd name="connsiteX2" fmla="*/ 0 w 1065906"/>
              <a:gd name="connsiteY2" fmla="*/ 5169529 h 5169529"/>
              <a:gd name="connsiteX3" fmla="*/ 280657 w 1065906"/>
              <a:gd name="connsiteY3" fmla="*/ 0 h 5169529"/>
              <a:gd name="connsiteX0" fmla="*/ 280657 w 1065906"/>
              <a:gd name="connsiteY0" fmla="*/ 0 h 5169529"/>
              <a:gd name="connsiteX1" fmla="*/ 271604 w 1065906"/>
              <a:gd name="connsiteY1" fmla="*/ 5169529 h 5169529"/>
              <a:gd name="connsiteX2" fmla="*/ 0 w 1065906"/>
              <a:gd name="connsiteY2" fmla="*/ 5169529 h 5169529"/>
              <a:gd name="connsiteX3" fmla="*/ 280657 w 1065906"/>
              <a:gd name="connsiteY3" fmla="*/ 0 h 5169529"/>
              <a:gd name="connsiteX0" fmla="*/ 280657 w 1065906"/>
              <a:gd name="connsiteY0" fmla="*/ 0 h 5169529"/>
              <a:gd name="connsiteX1" fmla="*/ 271604 w 1065906"/>
              <a:gd name="connsiteY1" fmla="*/ 5169529 h 5169529"/>
              <a:gd name="connsiteX2" fmla="*/ 0 w 1065906"/>
              <a:gd name="connsiteY2" fmla="*/ 5169529 h 5169529"/>
              <a:gd name="connsiteX3" fmla="*/ 280657 w 1065906"/>
              <a:gd name="connsiteY3" fmla="*/ 0 h 5169529"/>
              <a:gd name="connsiteX0" fmla="*/ 280657 w 1065906"/>
              <a:gd name="connsiteY0" fmla="*/ 0 h 5169529"/>
              <a:gd name="connsiteX1" fmla="*/ 271604 w 1065906"/>
              <a:gd name="connsiteY1" fmla="*/ 5169529 h 5169529"/>
              <a:gd name="connsiteX2" fmla="*/ 0 w 1065906"/>
              <a:gd name="connsiteY2" fmla="*/ 5169529 h 5169529"/>
              <a:gd name="connsiteX3" fmla="*/ 280657 w 1065906"/>
              <a:gd name="connsiteY3" fmla="*/ 0 h 5169529"/>
              <a:gd name="connsiteX0" fmla="*/ 280657 w 1065906"/>
              <a:gd name="connsiteY0" fmla="*/ 0 h 5169529"/>
              <a:gd name="connsiteX1" fmla="*/ 271604 w 1065906"/>
              <a:gd name="connsiteY1" fmla="*/ 5169529 h 5169529"/>
              <a:gd name="connsiteX2" fmla="*/ 0 w 1065906"/>
              <a:gd name="connsiteY2" fmla="*/ 5169529 h 5169529"/>
              <a:gd name="connsiteX3" fmla="*/ 280657 w 1065906"/>
              <a:gd name="connsiteY3" fmla="*/ 0 h 5169529"/>
              <a:gd name="connsiteX0" fmla="*/ 301759 w 1087008"/>
              <a:gd name="connsiteY0" fmla="*/ 0 h 5169529"/>
              <a:gd name="connsiteX1" fmla="*/ 292706 w 1087008"/>
              <a:gd name="connsiteY1" fmla="*/ 5169529 h 5169529"/>
              <a:gd name="connsiteX2" fmla="*/ 0 w 1087008"/>
              <a:gd name="connsiteY2" fmla="*/ 5169529 h 5169529"/>
              <a:gd name="connsiteX3" fmla="*/ 301759 w 1087008"/>
              <a:gd name="connsiteY3" fmla="*/ 0 h 5169529"/>
              <a:gd name="connsiteX0" fmla="*/ 301759 w 1087008"/>
              <a:gd name="connsiteY0" fmla="*/ 0 h 5169529"/>
              <a:gd name="connsiteX1" fmla="*/ 292706 w 1087008"/>
              <a:gd name="connsiteY1" fmla="*/ 5169529 h 5169529"/>
              <a:gd name="connsiteX2" fmla="*/ 0 w 1087008"/>
              <a:gd name="connsiteY2" fmla="*/ 5169529 h 5169529"/>
              <a:gd name="connsiteX3" fmla="*/ 301759 w 1087008"/>
              <a:gd name="connsiteY3" fmla="*/ 0 h 5169529"/>
              <a:gd name="connsiteX0" fmla="*/ 301759 w 1087008"/>
              <a:gd name="connsiteY0" fmla="*/ 0 h 5169529"/>
              <a:gd name="connsiteX1" fmla="*/ 292706 w 1087008"/>
              <a:gd name="connsiteY1" fmla="*/ 5169529 h 5169529"/>
              <a:gd name="connsiteX2" fmla="*/ 0 w 1087008"/>
              <a:gd name="connsiteY2" fmla="*/ 5169529 h 5169529"/>
              <a:gd name="connsiteX3" fmla="*/ 301759 w 1087008"/>
              <a:gd name="connsiteY3" fmla="*/ 0 h 5169529"/>
              <a:gd name="connsiteX0" fmla="*/ 301759 w 1087008"/>
              <a:gd name="connsiteY0" fmla="*/ 0 h 5169529"/>
              <a:gd name="connsiteX1" fmla="*/ 292706 w 1087008"/>
              <a:gd name="connsiteY1" fmla="*/ 5169529 h 5169529"/>
              <a:gd name="connsiteX2" fmla="*/ 0 w 1087008"/>
              <a:gd name="connsiteY2" fmla="*/ 5169529 h 5169529"/>
              <a:gd name="connsiteX3" fmla="*/ 301759 w 1087008"/>
              <a:gd name="connsiteY3" fmla="*/ 0 h 5169529"/>
              <a:gd name="connsiteX0" fmla="*/ 301759 w 1087008"/>
              <a:gd name="connsiteY0" fmla="*/ 0 h 5169529"/>
              <a:gd name="connsiteX1" fmla="*/ 292706 w 1087008"/>
              <a:gd name="connsiteY1" fmla="*/ 5169529 h 5169529"/>
              <a:gd name="connsiteX2" fmla="*/ 0 w 1087008"/>
              <a:gd name="connsiteY2" fmla="*/ 5169529 h 5169529"/>
              <a:gd name="connsiteX3" fmla="*/ 301759 w 1087008"/>
              <a:gd name="connsiteY3" fmla="*/ 0 h 5169529"/>
              <a:gd name="connsiteX0" fmla="*/ 301759 w 1087008"/>
              <a:gd name="connsiteY0" fmla="*/ 0 h 5169529"/>
              <a:gd name="connsiteX1" fmla="*/ 292706 w 1087008"/>
              <a:gd name="connsiteY1" fmla="*/ 5169529 h 5169529"/>
              <a:gd name="connsiteX2" fmla="*/ 0 w 1087008"/>
              <a:gd name="connsiteY2" fmla="*/ 5169529 h 5169529"/>
              <a:gd name="connsiteX3" fmla="*/ 301759 w 1087008"/>
              <a:gd name="connsiteY3" fmla="*/ 0 h 5169529"/>
              <a:gd name="connsiteX0" fmla="*/ 301759 w 1087008"/>
              <a:gd name="connsiteY0" fmla="*/ 0 h 5169529"/>
              <a:gd name="connsiteX1" fmla="*/ 292706 w 1087008"/>
              <a:gd name="connsiteY1" fmla="*/ 5169529 h 5169529"/>
              <a:gd name="connsiteX2" fmla="*/ 0 w 1087008"/>
              <a:gd name="connsiteY2" fmla="*/ 5169529 h 5169529"/>
              <a:gd name="connsiteX3" fmla="*/ 301759 w 1087008"/>
              <a:gd name="connsiteY3" fmla="*/ 0 h 5169529"/>
              <a:gd name="connsiteX0" fmla="*/ 301759 w 1087008"/>
              <a:gd name="connsiteY0" fmla="*/ 0 h 5169529"/>
              <a:gd name="connsiteX1" fmla="*/ 292706 w 1087008"/>
              <a:gd name="connsiteY1" fmla="*/ 5169529 h 5169529"/>
              <a:gd name="connsiteX2" fmla="*/ 0 w 1087008"/>
              <a:gd name="connsiteY2" fmla="*/ 5169529 h 5169529"/>
              <a:gd name="connsiteX3" fmla="*/ 301759 w 1087008"/>
              <a:gd name="connsiteY3" fmla="*/ 0 h 5169529"/>
              <a:gd name="connsiteX0" fmla="*/ 301759 w 1087008"/>
              <a:gd name="connsiteY0" fmla="*/ 0 h 5169529"/>
              <a:gd name="connsiteX1" fmla="*/ 292706 w 1087008"/>
              <a:gd name="connsiteY1" fmla="*/ 5169529 h 5169529"/>
              <a:gd name="connsiteX2" fmla="*/ 0 w 1087008"/>
              <a:gd name="connsiteY2" fmla="*/ 5169529 h 5169529"/>
              <a:gd name="connsiteX3" fmla="*/ 301759 w 1087008"/>
              <a:gd name="connsiteY3" fmla="*/ 0 h 5169529"/>
              <a:gd name="connsiteX0" fmla="*/ 301759 w 1087008"/>
              <a:gd name="connsiteY0" fmla="*/ 0 h 5169529"/>
              <a:gd name="connsiteX1" fmla="*/ 292706 w 1087008"/>
              <a:gd name="connsiteY1" fmla="*/ 5169529 h 5169529"/>
              <a:gd name="connsiteX2" fmla="*/ 0 w 1087008"/>
              <a:gd name="connsiteY2" fmla="*/ 5169529 h 5169529"/>
              <a:gd name="connsiteX3" fmla="*/ 301759 w 1087008"/>
              <a:gd name="connsiteY3" fmla="*/ 0 h 5169529"/>
              <a:gd name="connsiteX0" fmla="*/ 301759 w 1087008"/>
              <a:gd name="connsiteY0" fmla="*/ 0 h 5169529"/>
              <a:gd name="connsiteX1" fmla="*/ 292706 w 1087008"/>
              <a:gd name="connsiteY1" fmla="*/ 5169529 h 5169529"/>
              <a:gd name="connsiteX2" fmla="*/ 0 w 1087008"/>
              <a:gd name="connsiteY2" fmla="*/ 5169529 h 5169529"/>
              <a:gd name="connsiteX3" fmla="*/ 301759 w 1087008"/>
              <a:gd name="connsiteY3" fmla="*/ 0 h 5169529"/>
              <a:gd name="connsiteX0" fmla="*/ 301759 w 981021"/>
              <a:gd name="connsiteY0" fmla="*/ 0 h 5169529"/>
              <a:gd name="connsiteX1" fmla="*/ 292706 w 981021"/>
              <a:gd name="connsiteY1" fmla="*/ 5169529 h 5169529"/>
              <a:gd name="connsiteX2" fmla="*/ 0 w 981021"/>
              <a:gd name="connsiteY2" fmla="*/ 5169529 h 5169529"/>
              <a:gd name="connsiteX3" fmla="*/ 301759 w 981021"/>
              <a:gd name="connsiteY3" fmla="*/ 0 h 5169529"/>
              <a:gd name="connsiteX0" fmla="*/ 301759 w 918930"/>
              <a:gd name="connsiteY0" fmla="*/ 0 h 5169529"/>
              <a:gd name="connsiteX1" fmla="*/ 292706 w 918930"/>
              <a:gd name="connsiteY1" fmla="*/ 5169529 h 5169529"/>
              <a:gd name="connsiteX2" fmla="*/ 0 w 918930"/>
              <a:gd name="connsiteY2" fmla="*/ 5169529 h 5169529"/>
              <a:gd name="connsiteX3" fmla="*/ 301759 w 918930"/>
              <a:gd name="connsiteY3" fmla="*/ 0 h 5169529"/>
              <a:gd name="connsiteX0" fmla="*/ 301759 w 1078980"/>
              <a:gd name="connsiteY0" fmla="*/ 0 h 5169529"/>
              <a:gd name="connsiteX1" fmla="*/ 292706 w 1078980"/>
              <a:gd name="connsiteY1" fmla="*/ 5169529 h 5169529"/>
              <a:gd name="connsiteX2" fmla="*/ 0 w 1078980"/>
              <a:gd name="connsiteY2" fmla="*/ 5169529 h 5169529"/>
              <a:gd name="connsiteX3" fmla="*/ 301759 w 1078980"/>
              <a:gd name="connsiteY3" fmla="*/ 0 h 5169529"/>
              <a:gd name="connsiteX0" fmla="*/ 301759 w 1084328"/>
              <a:gd name="connsiteY0" fmla="*/ 0 h 5169529"/>
              <a:gd name="connsiteX1" fmla="*/ 292706 w 1084328"/>
              <a:gd name="connsiteY1" fmla="*/ 5169529 h 5169529"/>
              <a:gd name="connsiteX2" fmla="*/ 0 w 1084328"/>
              <a:gd name="connsiteY2" fmla="*/ 5169529 h 5169529"/>
              <a:gd name="connsiteX3" fmla="*/ 301759 w 1084328"/>
              <a:gd name="connsiteY3" fmla="*/ 0 h 5169529"/>
              <a:gd name="connsiteX0" fmla="*/ 301759 w 1086927"/>
              <a:gd name="connsiteY0" fmla="*/ 0 h 5169529"/>
              <a:gd name="connsiteX1" fmla="*/ 292706 w 1086927"/>
              <a:gd name="connsiteY1" fmla="*/ 5169529 h 5169529"/>
              <a:gd name="connsiteX2" fmla="*/ 0 w 1086927"/>
              <a:gd name="connsiteY2" fmla="*/ 5169529 h 5169529"/>
              <a:gd name="connsiteX3" fmla="*/ 301759 w 1086927"/>
              <a:gd name="connsiteY3" fmla="*/ 0 h 5169529"/>
              <a:gd name="connsiteX0" fmla="*/ 301759 w 1076561"/>
              <a:gd name="connsiteY0" fmla="*/ 0 h 5169529"/>
              <a:gd name="connsiteX1" fmla="*/ 292706 w 1076561"/>
              <a:gd name="connsiteY1" fmla="*/ 5169529 h 5169529"/>
              <a:gd name="connsiteX2" fmla="*/ 0 w 1076561"/>
              <a:gd name="connsiteY2" fmla="*/ 5169529 h 5169529"/>
              <a:gd name="connsiteX3" fmla="*/ 301759 w 1076561"/>
              <a:gd name="connsiteY3" fmla="*/ 0 h 5169529"/>
              <a:gd name="connsiteX0" fmla="*/ 301759 w 1094749"/>
              <a:gd name="connsiteY0" fmla="*/ 0 h 5169529"/>
              <a:gd name="connsiteX1" fmla="*/ 292706 w 1094749"/>
              <a:gd name="connsiteY1" fmla="*/ 5169529 h 5169529"/>
              <a:gd name="connsiteX2" fmla="*/ 0 w 1094749"/>
              <a:gd name="connsiteY2" fmla="*/ 5169529 h 5169529"/>
              <a:gd name="connsiteX3" fmla="*/ 301759 w 1094749"/>
              <a:gd name="connsiteY3" fmla="*/ 0 h 5169529"/>
              <a:gd name="connsiteX0" fmla="*/ 301759 w 1084328"/>
              <a:gd name="connsiteY0" fmla="*/ 0 h 5169529"/>
              <a:gd name="connsiteX1" fmla="*/ 292706 w 1084328"/>
              <a:gd name="connsiteY1" fmla="*/ 5169529 h 5169529"/>
              <a:gd name="connsiteX2" fmla="*/ 0 w 1084328"/>
              <a:gd name="connsiteY2" fmla="*/ 5169529 h 5169529"/>
              <a:gd name="connsiteX3" fmla="*/ 301759 w 1084328"/>
              <a:gd name="connsiteY3" fmla="*/ 0 h 5169529"/>
              <a:gd name="connsiteX0" fmla="*/ 301759 w 1097769"/>
              <a:gd name="connsiteY0" fmla="*/ 0 h 5169529"/>
              <a:gd name="connsiteX1" fmla="*/ 292706 w 1097769"/>
              <a:gd name="connsiteY1" fmla="*/ 5169529 h 5169529"/>
              <a:gd name="connsiteX2" fmla="*/ 0 w 1097769"/>
              <a:gd name="connsiteY2" fmla="*/ 5169529 h 5169529"/>
              <a:gd name="connsiteX3" fmla="*/ 301759 w 1097769"/>
              <a:gd name="connsiteY3" fmla="*/ 0 h 5169529"/>
              <a:gd name="connsiteX0" fmla="*/ 301759 w 1081652"/>
              <a:gd name="connsiteY0" fmla="*/ 0 h 5169529"/>
              <a:gd name="connsiteX1" fmla="*/ 292706 w 1081652"/>
              <a:gd name="connsiteY1" fmla="*/ 5169529 h 5169529"/>
              <a:gd name="connsiteX2" fmla="*/ 0 w 1081652"/>
              <a:gd name="connsiteY2" fmla="*/ 5169529 h 5169529"/>
              <a:gd name="connsiteX3" fmla="*/ 301759 w 1081652"/>
              <a:gd name="connsiteY3" fmla="*/ 0 h 5169529"/>
              <a:gd name="connsiteX0" fmla="*/ 301759 w 1049879"/>
              <a:gd name="connsiteY0" fmla="*/ 0 h 5169529"/>
              <a:gd name="connsiteX1" fmla="*/ 292706 w 1049879"/>
              <a:gd name="connsiteY1" fmla="*/ 5169529 h 5169529"/>
              <a:gd name="connsiteX2" fmla="*/ 0 w 1049879"/>
              <a:gd name="connsiteY2" fmla="*/ 5169529 h 5169529"/>
              <a:gd name="connsiteX3" fmla="*/ 301759 w 1049879"/>
              <a:gd name="connsiteY3" fmla="*/ 0 h 5169529"/>
              <a:gd name="connsiteX0" fmla="*/ 301759 w 1034244"/>
              <a:gd name="connsiteY0" fmla="*/ 0 h 5169529"/>
              <a:gd name="connsiteX1" fmla="*/ 292706 w 1034244"/>
              <a:gd name="connsiteY1" fmla="*/ 5169529 h 5169529"/>
              <a:gd name="connsiteX2" fmla="*/ 0 w 1034244"/>
              <a:gd name="connsiteY2" fmla="*/ 5169529 h 5169529"/>
              <a:gd name="connsiteX3" fmla="*/ 301759 w 1034244"/>
              <a:gd name="connsiteY3" fmla="*/ 0 h 5169529"/>
              <a:gd name="connsiteX0" fmla="*/ 301759 w 1034244"/>
              <a:gd name="connsiteY0" fmla="*/ 0 h 5169529"/>
              <a:gd name="connsiteX1" fmla="*/ 292706 w 1034244"/>
              <a:gd name="connsiteY1" fmla="*/ 5169529 h 5169529"/>
              <a:gd name="connsiteX2" fmla="*/ 0 w 1034244"/>
              <a:gd name="connsiteY2" fmla="*/ 5169529 h 5169529"/>
              <a:gd name="connsiteX3" fmla="*/ 301759 w 1034244"/>
              <a:gd name="connsiteY3" fmla="*/ 0 h 5169529"/>
              <a:gd name="connsiteX0" fmla="*/ 301759 w 1030828"/>
              <a:gd name="connsiteY0" fmla="*/ 0 h 5169529"/>
              <a:gd name="connsiteX1" fmla="*/ 285672 w 1030828"/>
              <a:gd name="connsiteY1" fmla="*/ 5169529 h 5169529"/>
              <a:gd name="connsiteX2" fmla="*/ 0 w 1030828"/>
              <a:gd name="connsiteY2" fmla="*/ 5169529 h 5169529"/>
              <a:gd name="connsiteX3" fmla="*/ 301759 w 1030828"/>
              <a:gd name="connsiteY3" fmla="*/ 0 h 5169529"/>
              <a:gd name="connsiteX0" fmla="*/ 301759 w 1046406"/>
              <a:gd name="connsiteY0" fmla="*/ 0 h 5169529"/>
              <a:gd name="connsiteX1" fmla="*/ 285672 w 1046406"/>
              <a:gd name="connsiteY1" fmla="*/ 5169529 h 5169529"/>
              <a:gd name="connsiteX2" fmla="*/ 0 w 1046406"/>
              <a:gd name="connsiteY2" fmla="*/ 5169529 h 5169529"/>
              <a:gd name="connsiteX3" fmla="*/ 301759 w 1046406"/>
              <a:gd name="connsiteY3" fmla="*/ 0 h 5169529"/>
              <a:gd name="connsiteX0" fmla="*/ 319549 w 1055493"/>
              <a:gd name="connsiteY0" fmla="*/ 0 h 5137507"/>
              <a:gd name="connsiteX1" fmla="*/ 285672 w 1055493"/>
              <a:gd name="connsiteY1" fmla="*/ 5137507 h 5137507"/>
              <a:gd name="connsiteX2" fmla="*/ 0 w 1055493"/>
              <a:gd name="connsiteY2" fmla="*/ 5137507 h 5137507"/>
              <a:gd name="connsiteX3" fmla="*/ 319549 w 1055493"/>
              <a:gd name="connsiteY3" fmla="*/ 0 h 5137507"/>
              <a:gd name="connsiteX0" fmla="*/ 319549 w 1055493"/>
              <a:gd name="connsiteY0" fmla="*/ 0 h 5155297"/>
              <a:gd name="connsiteX1" fmla="*/ 285672 w 1055493"/>
              <a:gd name="connsiteY1" fmla="*/ 5155297 h 5155297"/>
              <a:gd name="connsiteX2" fmla="*/ 0 w 1055493"/>
              <a:gd name="connsiteY2" fmla="*/ 5155297 h 5155297"/>
              <a:gd name="connsiteX3" fmla="*/ 319549 w 1055493"/>
              <a:gd name="connsiteY3" fmla="*/ 0 h 5155297"/>
              <a:gd name="connsiteX0" fmla="*/ 319549 w 1054135"/>
              <a:gd name="connsiteY0" fmla="*/ 0 h 5155297"/>
              <a:gd name="connsiteX1" fmla="*/ 285672 w 1054135"/>
              <a:gd name="connsiteY1" fmla="*/ 5155297 h 5155297"/>
              <a:gd name="connsiteX2" fmla="*/ 0 w 1054135"/>
              <a:gd name="connsiteY2" fmla="*/ 5155297 h 5155297"/>
              <a:gd name="connsiteX3" fmla="*/ 319549 w 1054135"/>
              <a:gd name="connsiteY3" fmla="*/ 0 h 5155297"/>
              <a:gd name="connsiteX0" fmla="*/ 319549 w 1052777"/>
              <a:gd name="connsiteY0" fmla="*/ 0 h 5155297"/>
              <a:gd name="connsiteX1" fmla="*/ 285672 w 1052777"/>
              <a:gd name="connsiteY1" fmla="*/ 5155297 h 5155297"/>
              <a:gd name="connsiteX2" fmla="*/ 0 w 1052777"/>
              <a:gd name="connsiteY2" fmla="*/ 5155297 h 5155297"/>
              <a:gd name="connsiteX3" fmla="*/ 319549 w 1052777"/>
              <a:gd name="connsiteY3" fmla="*/ 0 h 5155297"/>
              <a:gd name="connsiteX0" fmla="*/ 319549 w 1052777"/>
              <a:gd name="connsiteY0" fmla="*/ 0 h 5155297"/>
              <a:gd name="connsiteX1" fmla="*/ 285672 w 1052777"/>
              <a:gd name="connsiteY1" fmla="*/ 5155297 h 5155297"/>
              <a:gd name="connsiteX2" fmla="*/ 0 w 1052777"/>
              <a:gd name="connsiteY2" fmla="*/ 5155297 h 5155297"/>
              <a:gd name="connsiteX3" fmla="*/ 319549 w 1052777"/>
              <a:gd name="connsiteY3" fmla="*/ 0 h 5155297"/>
              <a:gd name="connsiteX0" fmla="*/ 319549 w 1052777"/>
              <a:gd name="connsiteY0" fmla="*/ 0 h 5155297"/>
              <a:gd name="connsiteX1" fmla="*/ 285672 w 1052777"/>
              <a:gd name="connsiteY1" fmla="*/ 5155297 h 5155297"/>
              <a:gd name="connsiteX2" fmla="*/ 0 w 1052777"/>
              <a:gd name="connsiteY2" fmla="*/ 5155297 h 5155297"/>
              <a:gd name="connsiteX3" fmla="*/ 319549 w 1052777"/>
              <a:gd name="connsiteY3" fmla="*/ 0 h 5155297"/>
              <a:gd name="connsiteX0" fmla="*/ 319549 w 1052777"/>
              <a:gd name="connsiteY0" fmla="*/ 0 h 5155297"/>
              <a:gd name="connsiteX1" fmla="*/ 285672 w 1052777"/>
              <a:gd name="connsiteY1" fmla="*/ 5155297 h 5155297"/>
              <a:gd name="connsiteX2" fmla="*/ 0 w 1052777"/>
              <a:gd name="connsiteY2" fmla="*/ 5155297 h 5155297"/>
              <a:gd name="connsiteX3" fmla="*/ 319549 w 1052777"/>
              <a:gd name="connsiteY3" fmla="*/ 0 h 5155297"/>
              <a:gd name="connsiteX0" fmla="*/ 319549 w 1037922"/>
              <a:gd name="connsiteY0" fmla="*/ 0 h 5155297"/>
              <a:gd name="connsiteX1" fmla="*/ 285672 w 1037922"/>
              <a:gd name="connsiteY1" fmla="*/ 5155297 h 5155297"/>
              <a:gd name="connsiteX2" fmla="*/ 0 w 1037922"/>
              <a:gd name="connsiteY2" fmla="*/ 5155297 h 5155297"/>
              <a:gd name="connsiteX3" fmla="*/ 319549 w 1037922"/>
              <a:gd name="connsiteY3" fmla="*/ 0 h 5155297"/>
              <a:gd name="connsiteX0" fmla="*/ 319549 w 1037922"/>
              <a:gd name="connsiteY0" fmla="*/ 0 h 5155297"/>
              <a:gd name="connsiteX1" fmla="*/ 285672 w 1037922"/>
              <a:gd name="connsiteY1" fmla="*/ 5155297 h 5155297"/>
              <a:gd name="connsiteX2" fmla="*/ 0 w 1037922"/>
              <a:gd name="connsiteY2" fmla="*/ 5155297 h 5155297"/>
              <a:gd name="connsiteX3" fmla="*/ 319549 w 1037922"/>
              <a:gd name="connsiteY3" fmla="*/ 0 h 5155297"/>
              <a:gd name="connsiteX0" fmla="*/ 319549 w 1037922"/>
              <a:gd name="connsiteY0" fmla="*/ 0 h 5155297"/>
              <a:gd name="connsiteX1" fmla="*/ 285672 w 1037922"/>
              <a:gd name="connsiteY1" fmla="*/ 5155297 h 5155297"/>
              <a:gd name="connsiteX2" fmla="*/ 0 w 1037922"/>
              <a:gd name="connsiteY2" fmla="*/ 5155297 h 5155297"/>
              <a:gd name="connsiteX3" fmla="*/ 319549 w 1037922"/>
              <a:gd name="connsiteY3" fmla="*/ 0 h 5155297"/>
              <a:gd name="connsiteX0" fmla="*/ 314686 w 1035467"/>
              <a:gd name="connsiteY0" fmla="*/ 0 h 5160160"/>
              <a:gd name="connsiteX1" fmla="*/ 285672 w 1035467"/>
              <a:gd name="connsiteY1" fmla="*/ 5160160 h 5160160"/>
              <a:gd name="connsiteX2" fmla="*/ 0 w 1035467"/>
              <a:gd name="connsiteY2" fmla="*/ 5160160 h 5160160"/>
              <a:gd name="connsiteX3" fmla="*/ 314686 w 1035467"/>
              <a:gd name="connsiteY3" fmla="*/ 0 h 5160160"/>
              <a:gd name="connsiteX0" fmla="*/ 314686 w 1042817"/>
              <a:gd name="connsiteY0" fmla="*/ 0 h 5160160"/>
              <a:gd name="connsiteX1" fmla="*/ 285672 w 1042817"/>
              <a:gd name="connsiteY1" fmla="*/ 5160160 h 5160160"/>
              <a:gd name="connsiteX2" fmla="*/ 0 w 1042817"/>
              <a:gd name="connsiteY2" fmla="*/ 5160160 h 5160160"/>
              <a:gd name="connsiteX3" fmla="*/ 314686 w 1042817"/>
              <a:gd name="connsiteY3" fmla="*/ 0 h 5160160"/>
              <a:gd name="connsiteX0" fmla="*/ 668647 w 1245586"/>
              <a:gd name="connsiteY0" fmla="*/ 0 h 5123289"/>
              <a:gd name="connsiteX1" fmla="*/ 285672 w 1245586"/>
              <a:gd name="connsiteY1" fmla="*/ 5123289 h 5123289"/>
              <a:gd name="connsiteX2" fmla="*/ 0 w 1245586"/>
              <a:gd name="connsiteY2" fmla="*/ 5123289 h 5123289"/>
              <a:gd name="connsiteX3" fmla="*/ 668647 w 1245586"/>
              <a:gd name="connsiteY3" fmla="*/ 0 h 5123289"/>
              <a:gd name="connsiteX0" fmla="*/ 668647 w 1393156"/>
              <a:gd name="connsiteY0" fmla="*/ 0 h 5138037"/>
              <a:gd name="connsiteX1" fmla="*/ 632259 w 1393156"/>
              <a:gd name="connsiteY1" fmla="*/ 5138037 h 5138037"/>
              <a:gd name="connsiteX2" fmla="*/ 0 w 1393156"/>
              <a:gd name="connsiteY2" fmla="*/ 5123289 h 5138037"/>
              <a:gd name="connsiteX3" fmla="*/ 668647 w 1393156"/>
              <a:gd name="connsiteY3" fmla="*/ 0 h 5138037"/>
              <a:gd name="connsiteX0" fmla="*/ 668647 w 1371856"/>
              <a:gd name="connsiteY0" fmla="*/ 0 h 5138037"/>
              <a:gd name="connsiteX1" fmla="*/ 588014 w 1371856"/>
              <a:gd name="connsiteY1" fmla="*/ 5138037 h 5138037"/>
              <a:gd name="connsiteX2" fmla="*/ 0 w 1371856"/>
              <a:gd name="connsiteY2" fmla="*/ 5123289 h 5138037"/>
              <a:gd name="connsiteX3" fmla="*/ 668647 w 1371856"/>
              <a:gd name="connsiteY3" fmla="*/ 0 h 5138037"/>
              <a:gd name="connsiteX0" fmla="*/ 668647 w 1371856"/>
              <a:gd name="connsiteY0" fmla="*/ 0 h 5138037"/>
              <a:gd name="connsiteX1" fmla="*/ 588014 w 1371856"/>
              <a:gd name="connsiteY1" fmla="*/ 5138037 h 5138037"/>
              <a:gd name="connsiteX2" fmla="*/ 0 w 1371856"/>
              <a:gd name="connsiteY2" fmla="*/ 5123289 h 5138037"/>
              <a:gd name="connsiteX3" fmla="*/ 668647 w 1371856"/>
              <a:gd name="connsiteY3" fmla="*/ 0 h 5138037"/>
              <a:gd name="connsiteX0" fmla="*/ 668647 w 1371856"/>
              <a:gd name="connsiteY0" fmla="*/ 0 h 5138037"/>
              <a:gd name="connsiteX1" fmla="*/ 588014 w 1371856"/>
              <a:gd name="connsiteY1" fmla="*/ 5138037 h 5138037"/>
              <a:gd name="connsiteX2" fmla="*/ 0 w 1371856"/>
              <a:gd name="connsiteY2" fmla="*/ 5123289 h 5138037"/>
              <a:gd name="connsiteX3" fmla="*/ 668647 w 1371856"/>
              <a:gd name="connsiteY3" fmla="*/ 0 h 5138037"/>
              <a:gd name="connsiteX0" fmla="*/ 668647 w 1371856"/>
              <a:gd name="connsiteY0" fmla="*/ 0 h 5138037"/>
              <a:gd name="connsiteX1" fmla="*/ 588014 w 1371856"/>
              <a:gd name="connsiteY1" fmla="*/ 5138037 h 5138037"/>
              <a:gd name="connsiteX2" fmla="*/ 0 w 1371856"/>
              <a:gd name="connsiteY2" fmla="*/ 5123289 h 5138037"/>
              <a:gd name="connsiteX3" fmla="*/ 668647 w 1371856"/>
              <a:gd name="connsiteY3" fmla="*/ 0 h 5138037"/>
              <a:gd name="connsiteX0" fmla="*/ 668647 w 1394880"/>
              <a:gd name="connsiteY0" fmla="*/ 0 h 5138037"/>
              <a:gd name="connsiteX1" fmla="*/ 588014 w 1394880"/>
              <a:gd name="connsiteY1" fmla="*/ 5138037 h 5138037"/>
              <a:gd name="connsiteX2" fmla="*/ 0 w 1394880"/>
              <a:gd name="connsiteY2" fmla="*/ 5123289 h 5138037"/>
              <a:gd name="connsiteX3" fmla="*/ 668647 w 1394880"/>
              <a:gd name="connsiteY3" fmla="*/ 0 h 5138037"/>
              <a:gd name="connsiteX0" fmla="*/ 662823 w 1391760"/>
              <a:gd name="connsiteY0" fmla="*/ 0 h 5158422"/>
              <a:gd name="connsiteX1" fmla="*/ 588014 w 1391760"/>
              <a:gd name="connsiteY1" fmla="*/ 5158422 h 5158422"/>
              <a:gd name="connsiteX2" fmla="*/ 0 w 1391760"/>
              <a:gd name="connsiteY2" fmla="*/ 5143674 h 5158422"/>
              <a:gd name="connsiteX3" fmla="*/ 662823 w 1391760"/>
              <a:gd name="connsiteY3" fmla="*/ 0 h 5158422"/>
              <a:gd name="connsiteX0" fmla="*/ 669497 w 1398434"/>
              <a:gd name="connsiteY0" fmla="*/ 0 h 5158422"/>
              <a:gd name="connsiteX1" fmla="*/ 594688 w 1398434"/>
              <a:gd name="connsiteY1" fmla="*/ 5158422 h 5158422"/>
              <a:gd name="connsiteX2" fmla="*/ 0 w 1398434"/>
              <a:gd name="connsiteY2" fmla="*/ 5150348 h 5158422"/>
              <a:gd name="connsiteX3" fmla="*/ 669497 w 1398434"/>
              <a:gd name="connsiteY3" fmla="*/ 0 h 5158422"/>
              <a:gd name="connsiteX0" fmla="*/ 588016 w 1356073"/>
              <a:gd name="connsiteY0" fmla="*/ 0 h 5161439"/>
              <a:gd name="connsiteX1" fmla="*/ 594688 w 1356073"/>
              <a:gd name="connsiteY1" fmla="*/ 5161439 h 5161439"/>
              <a:gd name="connsiteX2" fmla="*/ 0 w 1356073"/>
              <a:gd name="connsiteY2" fmla="*/ 5153365 h 5161439"/>
              <a:gd name="connsiteX3" fmla="*/ 588016 w 1356073"/>
              <a:gd name="connsiteY3" fmla="*/ 0 h 5161439"/>
              <a:gd name="connsiteX0" fmla="*/ 588016 w 1356073"/>
              <a:gd name="connsiteY0" fmla="*/ 0 h 5161439"/>
              <a:gd name="connsiteX1" fmla="*/ 594688 w 1356073"/>
              <a:gd name="connsiteY1" fmla="*/ 5161439 h 5161439"/>
              <a:gd name="connsiteX2" fmla="*/ 0 w 1356073"/>
              <a:gd name="connsiteY2" fmla="*/ 5153365 h 5161439"/>
              <a:gd name="connsiteX3" fmla="*/ 588016 w 1356073"/>
              <a:gd name="connsiteY3" fmla="*/ 0 h 5161439"/>
              <a:gd name="connsiteX0" fmla="*/ 588016 w 1360636"/>
              <a:gd name="connsiteY0" fmla="*/ 0 h 5161439"/>
              <a:gd name="connsiteX1" fmla="*/ 594688 w 1360636"/>
              <a:gd name="connsiteY1" fmla="*/ 5161439 h 5161439"/>
              <a:gd name="connsiteX2" fmla="*/ 0 w 1360636"/>
              <a:gd name="connsiteY2" fmla="*/ 5153365 h 5161439"/>
              <a:gd name="connsiteX3" fmla="*/ 588016 w 1360636"/>
              <a:gd name="connsiteY3" fmla="*/ 0 h 5161439"/>
              <a:gd name="connsiteX0" fmla="*/ 666618 w 1401622"/>
              <a:gd name="connsiteY0" fmla="*/ 0 h 5161439"/>
              <a:gd name="connsiteX1" fmla="*/ 594688 w 1401622"/>
              <a:gd name="connsiteY1" fmla="*/ 5161439 h 5161439"/>
              <a:gd name="connsiteX2" fmla="*/ 0 w 1401622"/>
              <a:gd name="connsiteY2" fmla="*/ 5153365 h 5161439"/>
              <a:gd name="connsiteX3" fmla="*/ 666618 w 1401622"/>
              <a:gd name="connsiteY3" fmla="*/ 0 h 5161439"/>
              <a:gd name="connsiteX0" fmla="*/ 666618 w 1149867"/>
              <a:gd name="connsiteY0" fmla="*/ 547422 h 5708861"/>
              <a:gd name="connsiteX1" fmla="*/ 757819 w 1149867"/>
              <a:gd name="connsiteY1" fmla="*/ 731398 h 5708861"/>
              <a:gd name="connsiteX2" fmla="*/ 594688 w 1149867"/>
              <a:gd name="connsiteY2" fmla="*/ 5708861 h 5708861"/>
              <a:gd name="connsiteX3" fmla="*/ 0 w 1149867"/>
              <a:gd name="connsiteY3" fmla="*/ 5700787 h 5708861"/>
              <a:gd name="connsiteX4" fmla="*/ 666618 w 1149867"/>
              <a:gd name="connsiteY4" fmla="*/ 547422 h 5708861"/>
              <a:gd name="connsiteX0" fmla="*/ 666618 w 1149867"/>
              <a:gd name="connsiteY0" fmla="*/ 537491 h 5698930"/>
              <a:gd name="connsiteX1" fmla="*/ 645156 w 1149867"/>
              <a:gd name="connsiteY1" fmla="*/ 745047 h 5698930"/>
              <a:gd name="connsiteX2" fmla="*/ 594688 w 1149867"/>
              <a:gd name="connsiteY2" fmla="*/ 5698930 h 5698930"/>
              <a:gd name="connsiteX3" fmla="*/ 0 w 1149867"/>
              <a:gd name="connsiteY3" fmla="*/ 5690856 h 5698930"/>
              <a:gd name="connsiteX4" fmla="*/ 666618 w 1149867"/>
              <a:gd name="connsiteY4" fmla="*/ 537491 h 5698930"/>
              <a:gd name="connsiteX0" fmla="*/ 698058 w 1170507"/>
              <a:gd name="connsiteY0" fmla="*/ 539678 h 5695877"/>
              <a:gd name="connsiteX1" fmla="*/ 645156 w 1170507"/>
              <a:gd name="connsiteY1" fmla="*/ 741994 h 5695877"/>
              <a:gd name="connsiteX2" fmla="*/ 594688 w 1170507"/>
              <a:gd name="connsiteY2" fmla="*/ 5695877 h 5695877"/>
              <a:gd name="connsiteX3" fmla="*/ 0 w 1170507"/>
              <a:gd name="connsiteY3" fmla="*/ 5687803 h 5695877"/>
              <a:gd name="connsiteX4" fmla="*/ 698058 w 1170507"/>
              <a:gd name="connsiteY4" fmla="*/ 539678 h 5695877"/>
              <a:gd name="connsiteX0" fmla="*/ 698058 w 1170507"/>
              <a:gd name="connsiteY0" fmla="*/ 627656 h 5783855"/>
              <a:gd name="connsiteX1" fmla="*/ 653017 w 1170507"/>
              <a:gd name="connsiteY1" fmla="*/ 638708 h 5783855"/>
              <a:gd name="connsiteX2" fmla="*/ 594688 w 1170507"/>
              <a:gd name="connsiteY2" fmla="*/ 5783855 h 5783855"/>
              <a:gd name="connsiteX3" fmla="*/ 0 w 1170507"/>
              <a:gd name="connsiteY3" fmla="*/ 5775781 h 5783855"/>
              <a:gd name="connsiteX4" fmla="*/ 698058 w 1170507"/>
              <a:gd name="connsiteY4" fmla="*/ 627656 h 5783855"/>
              <a:gd name="connsiteX0" fmla="*/ 698058 w 1170507"/>
              <a:gd name="connsiteY0" fmla="*/ 634273 h 5790472"/>
              <a:gd name="connsiteX1" fmla="*/ 653017 w 1170507"/>
              <a:gd name="connsiteY1" fmla="*/ 632225 h 5790472"/>
              <a:gd name="connsiteX2" fmla="*/ 594688 w 1170507"/>
              <a:gd name="connsiteY2" fmla="*/ 5790472 h 5790472"/>
              <a:gd name="connsiteX3" fmla="*/ 0 w 1170507"/>
              <a:gd name="connsiteY3" fmla="*/ 5782398 h 5790472"/>
              <a:gd name="connsiteX4" fmla="*/ 698058 w 1170507"/>
              <a:gd name="connsiteY4" fmla="*/ 634273 h 5790472"/>
              <a:gd name="connsiteX0" fmla="*/ 698058 w 1170507"/>
              <a:gd name="connsiteY0" fmla="*/ 634273 h 5790472"/>
              <a:gd name="connsiteX1" fmla="*/ 653017 w 1170507"/>
              <a:gd name="connsiteY1" fmla="*/ 632225 h 5790472"/>
              <a:gd name="connsiteX2" fmla="*/ 594688 w 1170507"/>
              <a:gd name="connsiteY2" fmla="*/ 5790472 h 5790472"/>
              <a:gd name="connsiteX3" fmla="*/ 0 w 1170507"/>
              <a:gd name="connsiteY3" fmla="*/ 5782398 h 5790472"/>
              <a:gd name="connsiteX4" fmla="*/ 698058 w 1170507"/>
              <a:gd name="connsiteY4" fmla="*/ 634273 h 5790472"/>
              <a:gd name="connsiteX0" fmla="*/ 698058 w 1170507"/>
              <a:gd name="connsiteY0" fmla="*/ 367662 h 5523861"/>
              <a:gd name="connsiteX1" fmla="*/ 653017 w 1170507"/>
              <a:gd name="connsiteY1" fmla="*/ 365614 h 5523861"/>
              <a:gd name="connsiteX2" fmla="*/ 594688 w 1170507"/>
              <a:gd name="connsiteY2" fmla="*/ 5523861 h 5523861"/>
              <a:gd name="connsiteX3" fmla="*/ 0 w 1170507"/>
              <a:gd name="connsiteY3" fmla="*/ 5515787 h 5523861"/>
              <a:gd name="connsiteX4" fmla="*/ 698058 w 1170507"/>
              <a:gd name="connsiteY4" fmla="*/ 367662 h 5523861"/>
              <a:gd name="connsiteX0" fmla="*/ 698058 w 1170507"/>
              <a:gd name="connsiteY0" fmla="*/ 2048 h 5158247"/>
              <a:gd name="connsiteX1" fmla="*/ 653017 w 1170507"/>
              <a:gd name="connsiteY1" fmla="*/ 0 h 5158247"/>
              <a:gd name="connsiteX2" fmla="*/ 594688 w 1170507"/>
              <a:gd name="connsiteY2" fmla="*/ 5158247 h 5158247"/>
              <a:gd name="connsiteX3" fmla="*/ 0 w 1170507"/>
              <a:gd name="connsiteY3" fmla="*/ 5150173 h 5158247"/>
              <a:gd name="connsiteX4" fmla="*/ 698058 w 1170507"/>
              <a:gd name="connsiteY4" fmla="*/ 2048 h 5158247"/>
              <a:gd name="connsiteX0" fmla="*/ 698058 w 1239095"/>
              <a:gd name="connsiteY0" fmla="*/ 2048 h 5158247"/>
              <a:gd name="connsiteX1" fmla="*/ 653017 w 1239095"/>
              <a:gd name="connsiteY1" fmla="*/ 0 h 5158247"/>
              <a:gd name="connsiteX2" fmla="*/ 594688 w 1239095"/>
              <a:gd name="connsiteY2" fmla="*/ 5158247 h 5158247"/>
              <a:gd name="connsiteX3" fmla="*/ 0 w 1239095"/>
              <a:gd name="connsiteY3" fmla="*/ 5150173 h 5158247"/>
              <a:gd name="connsiteX4" fmla="*/ 698058 w 1239095"/>
              <a:gd name="connsiteY4" fmla="*/ 2048 h 5158247"/>
              <a:gd name="connsiteX0" fmla="*/ 703298 w 1242619"/>
              <a:gd name="connsiteY0" fmla="*/ 2048 h 5158247"/>
              <a:gd name="connsiteX1" fmla="*/ 658257 w 1242619"/>
              <a:gd name="connsiteY1" fmla="*/ 0 h 5158247"/>
              <a:gd name="connsiteX2" fmla="*/ 599928 w 1242619"/>
              <a:gd name="connsiteY2" fmla="*/ 5158247 h 5158247"/>
              <a:gd name="connsiteX3" fmla="*/ 0 w 1242619"/>
              <a:gd name="connsiteY3" fmla="*/ 5147552 h 5158247"/>
              <a:gd name="connsiteX4" fmla="*/ 703298 w 1242619"/>
              <a:gd name="connsiteY4" fmla="*/ 2048 h 5158247"/>
              <a:gd name="connsiteX0" fmla="*/ 708538 w 1246150"/>
              <a:gd name="connsiteY0" fmla="*/ 2048 h 5158247"/>
              <a:gd name="connsiteX1" fmla="*/ 663497 w 1246150"/>
              <a:gd name="connsiteY1" fmla="*/ 0 h 5158247"/>
              <a:gd name="connsiteX2" fmla="*/ 605168 w 1246150"/>
              <a:gd name="connsiteY2" fmla="*/ 5158247 h 5158247"/>
              <a:gd name="connsiteX3" fmla="*/ 0 w 1246150"/>
              <a:gd name="connsiteY3" fmla="*/ 5147552 h 5158247"/>
              <a:gd name="connsiteX4" fmla="*/ 708538 w 1246150"/>
              <a:gd name="connsiteY4" fmla="*/ 2048 h 5158247"/>
              <a:gd name="connsiteX0" fmla="*/ 708538 w 1246150"/>
              <a:gd name="connsiteY0" fmla="*/ 2048 h 5158247"/>
              <a:gd name="connsiteX1" fmla="*/ 663497 w 1246150"/>
              <a:gd name="connsiteY1" fmla="*/ 0 h 5158247"/>
              <a:gd name="connsiteX2" fmla="*/ 605168 w 1246150"/>
              <a:gd name="connsiteY2" fmla="*/ 5158247 h 5158247"/>
              <a:gd name="connsiteX3" fmla="*/ 0 w 1246150"/>
              <a:gd name="connsiteY3" fmla="*/ 5147552 h 5158247"/>
              <a:gd name="connsiteX4" fmla="*/ 708538 w 1246150"/>
              <a:gd name="connsiteY4" fmla="*/ 2048 h 5158247"/>
              <a:gd name="connsiteX0" fmla="*/ 708538 w 1246150"/>
              <a:gd name="connsiteY0" fmla="*/ 2048 h 5153007"/>
              <a:gd name="connsiteX1" fmla="*/ 663497 w 1246150"/>
              <a:gd name="connsiteY1" fmla="*/ 0 h 5153007"/>
              <a:gd name="connsiteX2" fmla="*/ 605168 w 1246150"/>
              <a:gd name="connsiteY2" fmla="*/ 5153007 h 5153007"/>
              <a:gd name="connsiteX3" fmla="*/ 0 w 1246150"/>
              <a:gd name="connsiteY3" fmla="*/ 5147552 h 5153007"/>
              <a:gd name="connsiteX4" fmla="*/ 708538 w 1246150"/>
              <a:gd name="connsiteY4" fmla="*/ 2048 h 5153007"/>
              <a:gd name="connsiteX0" fmla="*/ 708538 w 1257416"/>
              <a:gd name="connsiteY0" fmla="*/ 2048 h 5153007"/>
              <a:gd name="connsiteX1" fmla="*/ 663497 w 1257416"/>
              <a:gd name="connsiteY1" fmla="*/ 0 h 5153007"/>
              <a:gd name="connsiteX2" fmla="*/ 605168 w 1257416"/>
              <a:gd name="connsiteY2" fmla="*/ 5153007 h 5153007"/>
              <a:gd name="connsiteX3" fmla="*/ 0 w 1257416"/>
              <a:gd name="connsiteY3" fmla="*/ 5147552 h 5153007"/>
              <a:gd name="connsiteX4" fmla="*/ 708538 w 1257416"/>
              <a:gd name="connsiteY4" fmla="*/ 2048 h 5153007"/>
              <a:gd name="connsiteX0" fmla="*/ 708538 w 1257416"/>
              <a:gd name="connsiteY0" fmla="*/ 2048 h 5153007"/>
              <a:gd name="connsiteX1" fmla="*/ 663497 w 1257416"/>
              <a:gd name="connsiteY1" fmla="*/ 0 h 5153007"/>
              <a:gd name="connsiteX2" fmla="*/ 605168 w 1257416"/>
              <a:gd name="connsiteY2" fmla="*/ 5153007 h 5153007"/>
              <a:gd name="connsiteX3" fmla="*/ 0 w 1257416"/>
              <a:gd name="connsiteY3" fmla="*/ 5147552 h 5153007"/>
              <a:gd name="connsiteX4" fmla="*/ 708538 w 1257416"/>
              <a:gd name="connsiteY4" fmla="*/ 2048 h 5153007"/>
              <a:gd name="connsiteX0" fmla="*/ 708538 w 1375551"/>
              <a:gd name="connsiteY0" fmla="*/ 2048 h 5153007"/>
              <a:gd name="connsiteX1" fmla="*/ 663497 w 1375551"/>
              <a:gd name="connsiteY1" fmla="*/ 0 h 5153007"/>
              <a:gd name="connsiteX2" fmla="*/ 605168 w 1375551"/>
              <a:gd name="connsiteY2" fmla="*/ 5153007 h 5153007"/>
              <a:gd name="connsiteX3" fmla="*/ 0 w 1375551"/>
              <a:gd name="connsiteY3" fmla="*/ 5147552 h 5153007"/>
              <a:gd name="connsiteX4" fmla="*/ 708538 w 1375551"/>
              <a:gd name="connsiteY4" fmla="*/ 2048 h 5153007"/>
              <a:gd name="connsiteX0" fmla="*/ 848388 w 1375551"/>
              <a:gd name="connsiteY0" fmla="*/ 2048 h 5153007"/>
              <a:gd name="connsiteX1" fmla="*/ 663497 w 1375551"/>
              <a:gd name="connsiteY1" fmla="*/ 0 h 5153007"/>
              <a:gd name="connsiteX2" fmla="*/ 605168 w 1375551"/>
              <a:gd name="connsiteY2" fmla="*/ 5153007 h 5153007"/>
              <a:gd name="connsiteX3" fmla="*/ 0 w 1375551"/>
              <a:gd name="connsiteY3" fmla="*/ 5147552 h 5153007"/>
              <a:gd name="connsiteX4" fmla="*/ 848388 w 1375551"/>
              <a:gd name="connsiteY4" fmla="*/ 2048 h 5153007"/>
              <a:gd name="connsiteX0" fmla="*/ 848388 w 1353486"/>
              <a:gd name="connsiteY0" fmla="*/ 2048 h 5153007"/>
              <a:gd name="connsiteX1" fmla="*/ 598951 w 1353486"/>
              <a:gd name="connsiteY1" fmla="*/ 0 h 5153007"/>
              <a:gd name="connsiteX2" fmla="*/ 605168 w 1353486"/>
              <a:gd name="connsiteY2" fmla="*/ 5153007 h 5153007"/>
              <a:gd name="connsiteX3" fmla="*/ 0 w 1353486"/>
              <a:gd name="connsiteY3" fmla="*/ 5147552 h 5153007"/>
              <a:gd name="connsiteX4" fmla="*/ 848388 w 1353486"/>
              <a:gd name="connsiteY4" fmla="*/ 2048 h 5153007"/>
              <a:gd name="connsiteX0" fmla="*/ 848388 w 1577804"/>
              <a:gd name="connsiteY0" fmla="*/ 0 h 5150959"/>
              <a:gd name="connsiteX1" fmla="*/ 1136833 w 1577804"/>
              <a:gd name="connsiteY1" fmla="*/ 51740 h 5150959"/>
              <a:gd name="connsiteX2" fmla="*/ 605168 w 1577804"/>
              <a:gd name="connsiteY2" fmla="*/ 5150959 h 5150959"/>
              <a:gd name="connsiteX3" fmla="*/ 0 w 1577804"/>
              <a:gd name="connsiteY3" fmla="*/ 5145504 h 5150959"/>
              <a:gd name="connsiteX4" fmla="*/ 848388 w 1577804"/>
              <a:gd name="connsiteY4" fmla="*/ 0 h 5150959"/>
              <a:gd name="connsiteX0" fmla="*/ 681644 w 1577804"/>
              <a:gd name="connsiteY0" fmla="*/ 0 h 5145580"/>
              <a:gd name="connsiteX1" fmla="*/ 1136833 w 1577804"/>
              <a:gd name="connsiteY1" fmla="*/ 46361 h 5145580"/>
              <a:gd name="connsiteX2" fmla="*/ 605168 w 1577804"/>
              <a:gd name="connsiteY2" fmla="*/ 5145580 h 5145580"/>
              <a:gd name="connsiteX3" fmla="*/ 0 w 1577804"/>
              <a:gd name="connsiteY3" fmla="*/ 5140125 h 5145580"/>
              <a:gd name="connsiteX4" fmla="*/ 681644 w 1577804"/>
              <a:gd name="connsiteY4" fmla="*/ 0 h 5145580"/>
              <a:gd name="connsiteX0" fmla="*/ 681644 w 1577804"/>
              <a:gd name="connsiteY0" fmla="*/ 0 h 5145580"/>
              <a:gd name="connsiteX1" fmla="*/ 1136833 w 1577804"/>
              <a:gd name="connsiteY1" fmla="*/ 46361 h 5145580"/>
              <a:gd name="connsiteX2" fmla="*/ 605168 w 1577804"/>
              <a:gd name="connsiteY2" fmla="*/ 5145580 h 5145580"/>
              <a:gd name="connsiteX3" fmla="*/ 0 w 1577804"/>
              <a:gd name="connsiteY3" fmla="*/ 5140125 h 5145580"/>
              <a:gd name="connsiteX4" fmla="*/ 681644 w 1577804"/>
              <a:gd name="connsiteY4" fmla="*/ 0 h 5145580"/>
              <a:gd name="connsiteX0" fmla="*/ 675205 w 1571365"/>
              <a:gd name="connsiteY0" fmla="*/ 0 h 5145580"/>
              <a:gd name="connsiteX1" fmla="*/ 1130394 w 1571365"/>
              <a:gd name="connsiteY1" fmla="*/ 46361 h 5145580"/>
              <a:gd name="connsiteX2" fmla="*/ 598729 w 1571365"/>
              <a:gd name="connsiteY2" fmla="*/ 5145580 h 5145580"/>
              <a:gd name="connsiteX3" fmla="*/ 0 w 1571365"/>
              <a:gd name="connsiteY3" fmla="*/ 5140125 h 5145580"/>
              <a:gd name="connsiteX4" fmla="*/ 675205 w 1571365"/>
              <a:gd name="connsiteY4" fmla="*/ 0 h 5145580"/>
              <a:gd name="connsiteX0" fmla="*/ 681645 w 1577805"/>
              <a:gd name="connsiteY0" fmla="*/ 0 h 5145580"/>
              <a:gd name="connsiteX1" fmla="*/ 1136834 w 1577805"/>
              <a:gd name="connsiteY1" fmla="*/ 46361 h 5145580"/>
              <a:gd name="connsiteX2" fmla="*/ 605169 w 1577805"/>
              <a:gd name="connsiteY2" fmla="*/ 5145580 h 5145580"/>
              <a:gd name="connsiteX3" fmla="*/ 0 w 1577805"/>
              <a:gd name="connsiteY3" fmla="*/ 5140125 h 5145580"/>
              <a:gd name="connsiteX4" fmla="*/ 681645 w 1577805"/>
              <a:gd name="connsiteY4" fmla="*/ 0 h 5145580"/>
              <a:gd name="connsiteX0" fmla="*/ 681645 w 1399933"/>
              <a:gd name="connsiteY0" fmla="*/ 0 h 5145580"/>
              <a:gd name="connsiteX1" fmla="*/ 731150 w 1399933"/>
              <a:gd name="connsiteY1" fmla="*/ 1285 h 5145580"/>
              <a:gd name="connsiteX2" fmla="*/ 605169 w 1399933"/>
              <a:gd name="connsiteY2" fmla="*/ 5145580 h 5145580"/>
              <a:gd name="connsiteX3" fmla="*/ 0 w 1399933"/>
              <a:gd name="connsiteY3" fmla="*/ 5140125 h 5145580"/>
              <a:gd name="connsiteX4" fmla="*/ 681645 w 1399933"/>
              <a:gd name="connsiteY4" fmla="*/ 0 h 5145580"/>
              <a:gd name="connsiteX0" fmla="*/ 681645 w 1399933"/>
              <a:gd name="connsiteY0" fmla="*/ 0 h 5145580"/>
              <a:gd name="connsiteX1" fmla="*/ 731150 w 1399933"/>
              <a:gd name="connsiteY1" fmla="*/ 1285 h 5145580"/>
              <a:gd name="connsiteX2" fmla="*/ 605169 w 1399933"/>
              <a:gd name="connsiteY2" fmla="*/ 5145580 h 5145580"/>
              <a:gd name="connsiteX3" fmla="*/ 0 w 1399933"/>
              <a:gd name="connsiteY3" fmla="*/ 5140125 h 5145580"/>
              <a:gd name="connsiteX4" fmla="*/ 681645 w 1399933"/>
              <a:gd name="connsiteY4" fmla="*/ 0 h 5145580"/>
              <a:gd name="connsiteX0" fmla="*/ 681645 w 1386537"/>
              <a:gd name="connsiteY0" fmla="*/ 0 h 5145580"/>
              <a:gd name="connsiteX1" fmla="*/ 731150 w 1386537"/>
              <a:gd name="connsiteY1" fmla="*/ 1285 h 5145580"/>
              <a:gd name="connsiteX2" fmla="*/ 605169 w 1386537"/>
              <a:gd name="connsiteY2" fmla="*/ 5145580 h 5145580"/>
              <a:gd name="connsiteX3" fmla="*/ 0 w 1386537"/>
              <a:gd name="connsiteY3" fmla="*/ 5140125 h 5145580"/>
              <a:gd name="connsiteX4" fmla="*/ 681645 w 1386537"/>
              <a:gd name="connsiteY4" fmla="*/ 0 h 5145580"/>
              <a:gd name="connsiteX0" fmla="*/ 681645 w 1378704"/>
              <a:gd name="connsiteY0" fmla="*/ 9644 h 5155224"/>
              <a:gd name="connsiteX1" fmla="*/ 709292 w 1378704"/>
              <a:gd name="connsiteY1" fmla="*/ 0 h 5155224"/>
              <a:gd name="connsiteX2" fmla="*/ 605169 w 1378704"/>
              <a:gd name="connsiteY2" fmla="*/ 5155224 h 5155224"/>
              <a:gd name="connsiteX3" fmla="*/ 0 w 1378704"/>
              <a:gd name="connsiteY3" fmla="*/ 5149769 h 5155224"/>
              <a:gd name="connsiteX4" fmla="*/ 681645 w 1378704"/>
              <a:gd name="connsiteY4" fmla="*/ 9644 h 5155224"/>
              <a:gd name="connsiteX0" fmla="*/ 681645 w 1378704"/>
              <a:gd name="connsiteY0" fmla="*/ 2358 h 5147938"/>
              <a:gd name="connsiteX1" fmla="*/ 709292 w 1378704"/>
              <a:gd name="connsiteY1" fmla="*/ 0 h 5147938"/>
              <a:gd name="connsiteX2" fmla="*/ 605169 w 1378704"/>
              <a:gd name="connsiteY2" fmla="*/ 5147938 h 5147938"/>
              <a:gd name="connsiteX3" fmla="*/ 0 w 1378704"/>
              <a:gd name="connsiteY3" fmla="*/ 5142483 h 5147938"/>
              <a:gd name="connsiteX4" fmla="*/ 681645 w 1378704"/>
              <a:gd name="connsiteY4" fmla="*/ 2358 h 5147938"/>
              <a:gd name="connsiteX0" fmla="*/ 681645 w 1394746"/>
              <a:gd name="connsiteY0" fmla="*/ 2358 h 5147938"/>
              <a:gd name="connsiteX1" fmla="*/ 709292 w 1394746"/>
              <a:gd name="connsiteY1" fmla="*/ 0 h 5147938"/>
              <a:gd name="connsiteX2" fmla="*/ 605169 w 1394746"/>
              <a:gd name="connsiteY2" fmla="*/ 5147938 h 5147938"/>
              <a:gd name="connsiteX3" fmla="*/ 0 w 1394746"/>
              <a:gd name="connsiteY3" fmla="*/ 5142483 h 5147938"/>
              <a:gd name="connsiteX4" fmla="*/ 681645 w 1394746"/>
              <a:gd name="connsiteY4" fmla="*/ 2358 h 5147938"/>
              <a:gd name="connsiteX0" fmla="*/ 678002 w 1394746"/>
              <a:gd name="connsiteY0" fmla="*/ 2358 h 5147938"/>
              <a:gd name="connsiteX1" fmla="*/ 709292 w 1394746"/>
              <a:gd name="connsiteY1" fmla="*/ 0 h 5147938"/>
              <a:gd name="connsiteX2" fmla="*/ 605169 w 1394746"/>
              <a:gd name="connsiteY2" fmla="*/ 5147938 h 5147938"/>
              <a:gd name="connsiteX3" fmla="*/ 0 w 1394746"/>
              <a:gd name="connsiteY3" fmla="*/ 5142483 h 5147938"/>
              <a:gd name="connsiteX4" fmla="*/ 678002 w 1394746"/>
              <a:gd name="connsiteY4" fmla="*/ 2358 h 5147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4746" h="5147938">
                <a:moveTo>
                  <a:pt x="678002" y="2358"/>
                </a:moveTo>
                <a:cubicBezTo>
                  <a:pt x="660202" y="4684"/>
                  <a:pt x="729140" y="4379"/>
                  <a:pt x="709292" y="0"/>
                </a:cubicBezTo>
                <a:cubicBezTo>
                  <a:pt x="1164073" y="792664"/>
                  <a:pt x="2044121" y="3295264"/>
                  <a:pt x="605169" y="5147938"/>
                </a:cubicBezTo>
                <a:lnTo>
                  <a:pt x="0" y="5142483"/>
                </a:lnTo>
                <a:cubicBezTo>
                  <a:pt x="1286717" y="3715598"/>
                  <a:pt x="1489690" y="1855467"/>
                  <a:pt x="678002" y="2358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/>
          </a:p>
        </p:txBody>
      </p:sp>
      <p:sp>
        <p:nvSpPr>
          <p:cNvPr id="2" name="자유형: 도형 1">
            <a:extLst>
              <a:ext uri="{FF2B5EF4-FFF2-40B4-BE49-F238E27FC236}">
                <a16:creationId xmlns:a16="http://schemas.microsoft.com/office/drawing/2014/main" id="{211C3F06-D6FC-4C75-A071-26658C2B36EB}"/>
              </a:ext>
            </a:extLst>
          </p:cNvPr>
          <p:cNvSpPr/>
          <p:nvPr userDrawn="1"/>
        </p:nvSpPr>
        <p:spPr>
          <a:xfrm>
            <a:off x="3470022" y="-4713"/>
            <a:ext cx="1527735" cy="6873277"/>
          </a:xfrm>
          <a:custGeom>
            <a:avLst/>
            <a:gdLst>
              <a:gd name="connsiteX0" fmla="*/ 280657 w 280657"/>
              <a:gd name="connsiteY0" fmla="*/ 0 h 5169529"/>
              <a:gd name="connsiteX1" fmla="*/ 271604 w 280657"/>
              <a:gd name="connsiteY1" fmla="*/ 5169529 h 5169529"/>
              <a:gd name="connsiteX2" fmla="*/ 0 w 280657"/>
              <a:gd name="connsiteY2" fmla="*/ 5169529 h 5169529"/>
              <a:gd name="connsiteX3" fmla="*/ 280657 w 280657"/>
              <a:gd name="connsiteY3" fmla="*/ 0 h 5169529"/>
              <a:gd name="connsiteX0" fmla="*/ 280657 w 761272"/>
              <a:gd name="connsiteY0" fmla="*/ 0 h 5169529"/>
              <a:gd name="connsiteX1" fmla="*/ 271604 w 761272"/>
              <a:gd name="connsiteY1" fmla="*/ 5169529 h 5169529"/>
              <a:gd name="connsiteX2" fmla="*/ 0 w 761272"/>
              <a:gd name="connsiteY2" fmla="*/ 5169529 h 5169529"/>
              <a:gd name="connsiteX3" fmla="*/ 280657 w 761272"/>
              <a:gd name="connsiteY3" fmla="*/ 0 h 5169529"/>
              <a:gd name="connsiteX0" fmla="*/ 280657 w 761272"/>
              <a:gd name="connsiteY0" fmla="*/ 0 h 5169529"/>
              <a:gd name="connsiteX1" fmla="*/ 271604 w 761272"/>
              <a:gd name="connsiteY1" fmla="*/ 5169529 h 5169529"/>
              <a:gd name="connsiteX2" fmla="*/ 0 w 761272"/>
              <a:gd name="connsiteY2" fmla="*/ 5169529 h 5169529"/>
              <a:gd name="connsiteX3" fmla="*/ 280657 w 761272"/>
              <a:gd name="connsiteY3" fmla="*/ 0 h 5169529"/>
              <a:gd name="connsiteX0" fmla="*/ 280657 w 1065906"/>
              <a:gd name="connsiteY0" fmla="*/ 0 h 5169529"/>
              <a:gd name="connsiteX1" fmla="*/ 271604 w 1065906"/>
              <a:gd name="connsiteY1" fmla="*/ 5169529 h 5169529"/>
              <a:gd name="connsiteX2" fmla="*/ 0 w 1065906"/>
              <a:gd name="connsiteY2" fmla="*/ 5169529 h 5169529"/>
              <a:gd name="connsiteX3" fmla="*/ 280657 w 1065906"/>
              <a:gd name="connsiteY3" fmla="*/ 0 h 5169529"/>
              <a:gd name="connsiteX0" fmla="*/ 280657 w 1065906"/>
              <a:gd name="connsiteY0" fmla="*/ 0 h 5169529"/>
              <a:gd name="connsiteX1" fmla="*/ 271604 w 1065906"/>
              <a:gd name="connsiteY1" fmla="*/ 5169529 h 5169529"/>
              <a:gd name="connsiteX2" fmla="*/ 0 w 1065906"/>
              <a:gd name="connsiteY2" fmla="*/ 5169529 h 5169529"/>
              <a:gd name="connsiteX3" fmla="*/ 280657 w 1065906"/>
              <a:gd name="connsiteY3" fmla="*/ 0 h 5169529"/>
              <a:gd name="connsiteX0" fmla="*/ 280657 w 1065906"/>
              <a:gd name="connsiteY0" fmla="*/ 0 h 5169529"/>
              <a:gd name="connsiteX1" fmla="*/ 271604 w 1065906"/>
              <a:gd name="connsiteY1" fmla="*/ 5169529 h 5169529"/>
              <a:gd name="connsiteX2" fmla="*/ 0 w 1065906"/>
              <a:gd name="connsiteY2" fmla="*/ 5169529 h 5169529"/>
              <a:gd name="connsiteX3" fmla="*/ 280657 w 1065906"/>
              <a:gd name="connsiteY3" fmla="*/ 0 h 5169529"/>
              <a:gd name="connsiteX0" fmla="*/ 280657 w 1065906"/>
              <a:gd name="connsiteY0" fmla="*/ 0 h 5169529"/>
              <a:gd name="connsiteX1" fmla="*/ 271604 w 1065906"/>
              <a:gd name="connsiteY1" fmla="*/ 5169529 h 5169529"/>
              <a:gd name="connsiteX2" fmla="*/ 0 w 1065906"/>
              <a:gd name="connsiteY2" fmla="*/ 5169529 h 5169529"/>
              <a:gd name="connsiteX3" fmla="*/ 280657 w 1065906"/>
              <a:gd name="connsiteY3" fmla="*/ 0 h 5169529"/>
              <a:gd name="connsiteX0" fmla="*/ 280657 w 1065906"/>
              <a:gd name="connsiteY0" fmla="*/ 0 h 5169529"/>
              <a:gd name="connsiteX1" fmla="*/ 271604 w 1065906"/>
              <a:gd name="connsiteY1" fmla="*/ 5169529 h 5169529"/>
              <a:gd name="connsiteX2" fmla="*/ 0 w 1065906"/>
              <a:gd name="connsiteY2" fmla="*/ 5169529 h 5169529"/>
              <a:gd name="connsiteX3" fmla="*/ 280657 w 1065906"/>
              <a:gd name="connsiteY3" fmla="*/ 0 h 5169529"/>
              <a:gd name="connsiteX0" fmla="*/ 280657 w 1065906"/>
              <a:gd name="connsiteY0" fmla="*/ 0 h 5169529"/>
              <a:gd name="connsiteX1" fmla="*/ 271604 w 1065906"/>
              <a:gd name="connsiteY1" fmla="*/ 5169529 h 5169529"/>
              <a:gd name="connsiteX2" fmla="*/ 0 w 1065906"/>
              <a:gd name="connsiteY2" fmla="*/ 5169529 h 5169529"/>
              <a:gd name="connsiteX3" fmla="*/ 280657 w 1065906"/>
              <a:gd name="connsiteY3" fmla="*/ 0 h 5169529"/>
              <a:gd name="connsiteX0" fmla="*/ 280657 w 1065906"/>
              <a:gd name="connsiteY0" fmla="*/ 0 h 5169529"/>
              <a:gd name="connsiteX1" fmla="*/ 271604 w 1065906"/>
              <a:gd name="connsiteY1" fmla="*/ 5169529 h 5169529"/>
              <a:gd name="connsiteX2" fmla="*/ 0 w 1065906"/>
              <a:gd name="connsiteY2" fmla="*/ 5169529 h 5169529"/>
              <a:gd name="connsiteX3" fmla="*/ 280657 w 1065906"/>
              <a:gd name="connsiteY3" fmla="*/ 0 h 5169529"/>
              <a:gd name="connsiteX0" fmla="*/ 280657 w 1065906"/>
              <a:gd name="connsiteY0" fmla="*/ 0 h 5169529"/>
              <a:gd name="connsiteX1" fmla="*/ 271604 w 1065906"/>
              <a:gd name="connsiteY1" fmla="*/ 5169529 h 5169529"/>
              <a:gd name="connsiteX2" fmla="*/ 0 w 1065906"/>
              <a:gd name="connsiteY2" fmla="*/ 5169529 h 5169529"/>
              <a:gd name="connsiteX3" fmla="*/ 280657 w 1065906"/>
              <a:gd name="connsiteY3" fmla="*/ 0 h 5169529"/>
              <a:gd name="connsiteX0" fmla="*/ 280657 w 1065906"/>
              <a:gd name="connsiteY0" fmla="*/ 0 h 5169529"/>
              <a:gd name="connsiteX1" fmla="*/ 271604 w 1065906"/>
              <a:gd name="connsiteY1" fmla="*/ 5169529 h 5169529"/>
              <a:gd name="connsiteX2" fmla="*/ 0 w 1065906"/>
              <a:gd name="connsiteY2" fmla="*/ 5169529 h 5169529"/>
              <a:gd name="connsiteX3" fmla="*/ 280657 w 1065906"/>
              <a:gd name="connsiteY3" fmla="*/ 0 h 5169529"/>
              <a:gd name="connsiteX0" fmla="*/ 280657 w 1065906"/>
              <a:gd name="connsiteY0" fmla="*/ 0 h 5169529"/>
              <a:gd name="connsiteX1" fmla="*/ 271604 w 1065906"/>
              <a:gd name="connsiteY1" fmla="*/ 5169529 h 5169529"/>
              <a:gd name="connsiteX2" fmla="*/ 0 w 1065906"/>
              <a:gd name="connsiteY2" fmla="*/ 5169529 h 5169529"/>
              <a:gd name="connsiteX3" fmla="*/ 280657 w 1065906"/>
              <a:gd name="connsiteY3" fmla="*/ 0 h 5169529"/>
              <a:gd name="connsiteX0" fmla="*/ 280657 w 1065906"/>
              <a:gd name="connsiteY0" fmla="*/ 0 h 5169529"/>
              <a:gd name="connsiteX1" fmla="*/ 271604 w 1065906"/>
              <a:gd name="connsiteY1" fmla="*/ 5169529 h 5169529"/>
              <a:gd name="connsiteX2" fmla="*/ 0 w 1065906"/>
              <a:gd name="connsiteY2" fmla="*/ 5169529 h 5169529"/>
              <a:gd name="connsiteX3" fmla="*/ 280657 w 1065906"/>
              <a:gd name="connsiteY3" fmla="*/ 0 h 5169529"/>
              <a:gd name="connsiteX0" fmla="*/ 301759 w 1087008"/>
              <a:gd name="connsiteY0" fmla="*/ 0 h 5169529"/>
              <a:gd name="connsiteX1" fmla="*/ 292706 w 1087008"/>
              <a:gd name="connsiteY1" fmla="*/ 5169529 h 5169529"/>
              <a:gd name="connsiteX2" fmla="*/ 0 w 1087008"/>
              <a:gd name="connsiteY2" fmla="*/ 5169529 h 5169529"/>
              <a:gd name="connsiteX3" fmla="*/ 301759 w 1087008"/>
              <a:gd name="connsiteY3" fmla="*/ 0 h 5169529"/>
              <a:gd name="connsiteX0" fmla="*/ 301759 w 1087008"/>
              <a:gd name="connsiteY0" fmla="*/ 0 h 5169529"/>
              <a:gd name="connsiteX1" fmla="*/ 292706 w 1087008"/>
              <a:gd name="connsiteY1" fmla="*/ 5169529 h 5169529"/>
              <a:gd name="connsiteX2" fmla="*/ 0 w 1087008"/>
              <a:gd name="connsiteY2" fmla="*/ 5169529 h 5169529"/>
              <a:gd name="connsiteX3" fmla="*/ 301759 w 1087008"/>
              <a:gd name="connsiteY3" fmla="*/ 0 h 5169529"/>
              <a:gd name="connsiteX0" fmla="*/ 301759 w 1087008"/>
              <a:gd name="connsiteY0" fmla="*/ 0 h 5169529"/>
              <a:gd name="connsiteX1" fmla="*/ 292706 w 1087008"/>
              <a:gd name="connsiteY1" fmla="*/ 5169529 h 5169529"/>
              <a:gd name="connsiteX2" fmla="*/ 0 w 1087008"/>
              <a:gd name="connsiteY2" fmla="*/ 5169529 h 5169529"/>
              <a:gd name="connsiteX3" fmla="*/ 301759 w 1087008"/>
              <a:gd name="connsiteY3" fmla="*/ 0 h 5169529"/>
              <a:gd name="connsiteX0" fmla="*/ 301759 w 1087008"/>
              <a:gd name="connsiteY0" fmla="*/ 0 h 5169529"/>
              <a:gd name="connsiteX1" fmla="*/ 292706 w 1087008"/>
              <a:gd name="connsiteY1" fmla="*/ 5169529 h 5169529"/>
              <a:gd name="connsiteX2" fmla="*/ 0 w 1087008"/>
              <a:gd name="connsiteY2" fmla="*/ 5169529 h 5169529"/>
              <a:gd name="connsiteX3" fmla="*/ 301759 w 1087008"/>
              <a:gd name="connsiteY3" fmla="*/ 0 h 5169529"/>
              <a:gd name="connsiteX0" fmla="*/ 301759 w 1087008"/>
              <a:gd name="connsiteY0" fmla="*/ 0 h 5169529"/>
              <a:gd name="connsiteX1" fmla="*/ 292706 w 1087008"/>
              <a:gd name="connsiteY1" fmla="*/ 5169529 h 5169529"/>
              <a:gd name="connsiteX2" fmla="*/ 0 w 1087008"/>
              <a:gd name="connsiteY2" fmla="*/ 5169529 h 5169529"/>
              <a:gd name="connsiteX3" fmla="*/ 301759 w 1087008"/>
              <a:gd name="connsiteY3" fmla="*/ 0 h 5169529"/>
              <a:gd name="connsiteX0" fmla="*/ 301759 w 1087008"/>
              <a:gd name="connsiteY0" fmla="*/ 0 h 5169529"/>
              <a:gd name="connsiteX1" fmla="*/ 292706 w 1087008"/>
              <a:gd name="connsiteY1" fmla="*/ 5169529 h 5169529"/>
              <a:gd name="connsiteX2" fmla="*/ 0 w 1087008"/>
              <a:gd name="connsiteY2" fmla="*/ 5169529 h 5169529"/>
              <a:gd name="connsiteX3" fmla="*/ 301759 w 1087008"/>
              <a:gd name="connsiteY3" fmla="*/ 0 h 5169529"/>
              <a:gd name="connsiteX0" fmla="*/ 301759 w 1087008"/>
              <a:gd name="connsiteY0" fmla="*/ 0 h 5169529"/>
              <a:gd name="connsiteX1" fmla="*/ 292706 w 1087008"/>
              <a:gd name="connsiteY1" fmla="*/ 5169529 h 5169529"/>
              <a:gd name="connsiteX2" fmla="*/ 0 w 1087008"/>
              <a:gd name="connsiteY2" fmla="*/ 5169529 h 5169529"/>
              <a:gd name="connsiteX3" fmla="*/ 301759 w 1087008"/>
              <a:gd name="connsiteY3" fmla="*/ 0 h 5169529"/>
              <a:gd name="connsiteX0" fmla="*/ 301759 w 1087008"/>
              <a:gd name="connsiteY0" fmla="*/ 0 h 5169529"/>
              <a:gd name="connsiteX1" fmla="*/ 292706 w 1087008"/>
              <a:gd name="connsiteY1" fmla="*/ 5169529 h 5169529"/>
              <a:gd name="connsiteX2" fmla="*/ 0 w 1087008"/>
              <a:gd name="connsiteY2" fmla="*/ 5169529 h 5169529"/>
              <a:gd name="connsiteX3" fmla="*/ 301759 w 1087008"/>
              <a:gd name="connsiteY3" fmla="*/ 0 h 5169529"/>
              <a:gd name="connsiteX0" fmla="*/ 301759 w 1087008"/>
              <a:gd name="connsiteY0" fmla="*/ 0 h 5169529"/>
              <a:gd name="connsiteX1" fmla="*/ 292706 w 1087008"/>
              <a:gd name="connsiteY1" fmla="*/ 5169529 h 5169529"/>
              <a:gd name="connsiteX2" fmla="*/ 0 w 1087008"/>
              <a:gd name="connsiteY2" fmla="*/ 5169529 h 5169529"/>
              <a:gd name="connsiteX3" fmla="*/ 301759 w 1087008"/>
              <a:gd name="connsiteY3" fmla="*/ 0 h 5169529"/>
              <a:gd name="connsiteX0" fmla="*/ 301759 w 1087008"/>
              <a:gd name="connsiteY0" fmla="*/ 0 h 5169529"/>
              <a:gd name="connsiteX1" fmla="*/ 292706 w 1087008"/>
              <a:gd name="connsiteY1" fmla="*/ 5169529 h 5169529"/>
              <a:gd name="connsiteX2" fmla="*/ 0 w 1087008"/>
              <a:gd name="connsiteY2" fmla="*/ 5169529 h 5169529"/>
              <a:gd name="connsiteX3" fmla="*/ 301759 w 1087008"/>
              <a:gd name="connsiteY3" fmla="*/ 0 h 5169529"/>
              <a:gd name="connsiteX0" fmla="*/ 301759 w 1087008"/>
              <a:gd name="connsiteY0" fmla="*/ 0 h 5169529"/>
              <a:gd name="connsiteX1" fmla="*/ 292706 w 1087008"/>
              <a:gd name="connsiteY1" fmla="*/ 5169529 h 5169529"/>
              <a:gd name="connsiteX2" fmla="*/ 0 w 1087008"/>
              <a:gd name="connsiteY2" fmla="*/ 5169529 h 5169529"/>
              <a:gd name="connsiteX3" fmla="*/ 301759 w 1087008"/>
              <a:gd name="connsiteY3" fmla="*/ 0 h 5169529"/>
              <a:gd name="connsiteX0" fmla="*/ 301759 w 981021"/>
              <a:gd name="connsiteY0" fmla="*/ 0 h 5169529"/>
              <a:gd name="connsiteX1" fmla="*/ 292706 w 981021"/>
              <a:gd name="connsiteY1" fmla="*/ 5169529 h 5169529"/>
              <a:gd name="connsiteX2" fmla="*/ 0 w 981021"/>
              <a:gd name="connsiteY2" fmla="*/ 5169529 h 5169529"/>
              <a:gd name="connsiteX3" fmla="*/ 301759 w 981021"/>
              <a:gd name="connsiteY3" fmla="*/ 0 h 5169529"/>
              <a:gd name="connsiteX0" fmla="*/ 301759 w 918930"/>
              <a:gd name="connsiteY0" fmla="*/ 0 h 5169529"/>
              <a:gd name="connsiteX1" fmla="*/ 292706 w 918930"/>
              <a:gd name="connsiteY1" fmla="*/ 5169529 h 5169529"/>
              <a:gd name="connsiteX2" fmla="*/ 0 w 918930"/>
              <a:gd name="connsiteY2" fmla="*/ 5169529 h 5169529"/>
              <a:gd name="connsiteX3" fmla="*/ 301759 w 918930"/>
              <a:gd name="connsiteY3" fmla="*/ 0 h 5169529"/>
              <a:gd name="connsiteX0" fmla="*/ 301759 w 1078980"/>
              <a:gd name="connsiteY0" fmla="*/ 0 h 5169529"/>
              <a:gd name="connsiteX1" fmla="*/ 292706 w 1078980"/>
              <a:gd name="connsiteY1" fmla="*/ 5169529 h 5169529"/>
              <a:gd name="connsiteX2" fmla="*/ 0 w 1078980"/>
              <a:gd name="connsiteY2" fmla="*/ 5169529 h 5169529"/>
              <a:gd name="connsiteX3" fmla="*/ 301759 w 1078980"/>
              <a:gd name="connsiteY3" fmla="*/ 0 h 5169529"/>
              <a:gd name="connsiteX0" fmla="*/ 301759 w 1084328"/>
              <a:gd name="connsiteY0" fmla="*/ 0 h 5169529"/>
              <a:gd name="connsiteX1" fmla="*/ 292706 w 1084328"/>
              <a:gd name="connsiteY1" fmla="*/ 5169529 h 5169529"/>
              <a:gd name="connsiteX2" fmla="*/ 0 w 1084328"/>
              <a:gd name="connsiteY2" fmla="*/ 5169529 h 5169529"/>
              <a:gd name="connsiteX3" fmla="*/ 301759 w 1084328"/>
              <a:gd name="connsiteY3" fmla="*/ 0 h 5169529"/>
              <a:gd name="connsiteX0" fmla="*/ 301759 w 1086927"/>
              <a:gd name="connsiteY0" fmla="*/ 0 h 5169529"/>
              <a:gd name="connsiteX1" fmla="*/ 292706 w 1086927"/>
              <a:gd name="connsiteY1" fmla="*/ 5169529 h 5169529"/>
              <a:gd name="connsiteX2" fmla="*/ 0 w 1086927"/>
              <a:gd name="connsiteY2" fmla="*/ 5169529 h 5169529"/>
              <a:gd name="connsiteX3" fmla="*/ 301759 w 1086927"/>
              <a:gd name="connsiteY3" fmla="*/ 0 h 5169529"/>
              <a:gd name="connsiteX0" fmla="*/ 301759 w 1076561"/>
              <a:gd name="connsiteY0" fmla="*/ 0 h 5169529"/>
              <a:gd name="connsiteX1" fmla="*/ 292706 w 1076561"/>
              <a:gd name="connsiteY1" fmla="*/ 5169529 h 5169529"/>
              <a:gd name="connsiteX2" fmla="*/ 0 w 1076561"/>
              <a:gd name="connsiteY2" fmla="*/ 5169529 h 5169529"/>
              <a:gd name="connsiteX3" fmla="*/ 301759 w 1076561"/>
              <a:gd name="connsiteY3" fmla="*/ 0 h 5169529"/>
              <a:gd name="connsiteX0" fmla="*/ 301759 w 1094749"/>
              <a:gd name="connsiteY0" fmla="*/ 0 h 5169529"/>
              <a:gd name="connsiteX1" fmla="*/ 292706 w 1094749"/>
              <a:gd name="connsiteY1" fmla="*/ 5169529 h 5169529"/>
              <a:gd name="connsiteX2" fmla="*/ 0 w 1094749"/>
              <a:gd name="connsiteY2" fmla="*/ 5169529 h 5169529"/>
              <a:gd name="connsiteX3" fmla="*/ 301759 w 1094749"/>
              <a:gd name="connsiteY3" fmla="*/ 0 h 5169529"/>
              <a:gd name="connsiteX0" fmla="*/ 301759 w 1084328"/>
              <a:gd name="connsiteY0" fmla="*/ 0 h 5169529"/>
              <a:gd name="connsiteX1" fmla="*/ 292706 w 1084328"/>
              <a:gd name="connsiteY1" fmla="*/ 5169529 h 5169529"/>
              <a:gd name="connsiteX2" fmla="*/ 0 w 1084328"/>
              <a:gd name="connsiteY2" fmla="*/ 5169529 h 5169529"/>
              <a:gd name="connsiteX3" fmla="*/ 301759 w 1084328"/>
              <a:gd name="connsiteY3" fmla="*/ 0 h 5169529"/>
              <a:gd name="connsiteX0" fmla="*/ 301759 w 1097769"/>
              <a:gd name="connsiteY0" fmla="*/ 0 h 5169529"/>
              <a:gd name="connsiteX1" fmla="*/ 292706 w 1097769"/>
              <a:gd name="connsiteY1" fmla="*/ 5169529 h 5169529"/>
              <a:gd name="connsiteX2" fmla="*/ 0 w 1097769"/>
              <a:gd name="connsiteY2" fmla="*/ 5169529 h 5169529"/>
              <a:gd name="connsiteX3" fmla="*/ 301759 w 1097769"/>
              <a:gd name="connsiteY3" fmla="*/ 0 h 5169529"/>
              <a:gd name="connsiteX0" fmla="*/ 301759 w 1081652"/>
              <a:gd name="connsiteY0" fmla="*/ 0 h 5169529"/>
              <a:gd name="connsiteX1" fmla="*/ 292706 w 1081652"/>
              <a:gd name="connsiteY1" fmla="*/ 5169529 h 5169529"/>
              <a:gd name="connsiteX2" fmla="*/ 0 w 1081652"/>
              <a:gd name="connsiteY2" fmla="*/ 5169529 h 5169529"/>
              <a:gd name="connsiteX3" fmla="*/ 301759 w 1081652"/>
              <a:gd name="connsiteY3" fmla="*/ 0 h 5169529"/>
              <a:gd name="connsiteX0" fmla="*/ 301759 w 1049879"/>
              <a:gd name="connsiteY0" fmla="*/ 0 h 5169529"/>
              <a:gd name="connsiteX1" fmla="*/ 292706 w 1049879"/>
              <a:gd name="connsiteY1" fmla="*/ 5169529 h 5169529"/>
              <a:gd name="connsiteX2" fmla="*/ 0 w 1049879"/>
              <a:gd name="connsiteY2" fmla="*/ 5169529 h 5169529"/>
              <a:gd name="connsiteX3" fmla="*/ 301759 w 1049879"/>
              <a:gd name="connsiteY3" fmla="*/ 0 h 5169529"/>
              <a:gd name="connsiteX0" fmla="*/ 301759 w 1034244"/>
              <a:gd name="connsiteY0" fmla="*/ 0 h 5169529"/>
              <a:gd name="connsiteX1" fmla="*/ 292706 w 1034244"/>
              <a:gd name="connsiteY1" fmla="*/ 5169529 h 5169529"/>
              <a:gd name="connsiteX2" fmla="*/ 0 w 1034244"/>
              <a:gd name="connsiteY2" fmla="*/ 5169529 h 5169529"/>
              <a:gd name="connsiteX3" fmla="*/ 301759 w 1034244"/>
              <a:gd name="connsiteY3" fmla="*/ 0 h 5169529"/>
              <a:gd name="connsiteX0" fmla="*/ 301759 w 1034244"/>
              <a:gd name="connsiteY0" fmla="*/ 0 h 5169529"/>
              <a:gd name="connsiteX1" fmla="*/ 292706 w 1034244"/>
              <a:gd name="connsiteY1" fmla="*/ 5169529 h 5169529"/>
              <a:gd name="connsiteX2" fmla="*/ 0 w 1034244"/>
              <a:gd name="connsiteY2" fmla="*/ 5169529 h 5169529"/>
              <a:gd name="connsiteX3" fmla="*/ 301759 w 1034244"/>
              <a:gd name="connsiteY3" fmla="*/ 0 h 5169529"/>
              <a:gd name="connsiteX0" fmla="*/ 301759 w 1030828"/>
              <a:gd name="connsiteY0" fmla="*/ 0 h 5169529"/>
              <a:gd name="connsiteX1" fmla="*/ 285672 w 1030828"/>
              <a:gd name="connsiteY1" fmla="*/ 5169529 h 5169529"/>
              <a:gd name="connsiteX2" fmla="*/ 0 w 1030828"/>
              <a:gd name="connsiteY2" fmla="*/ 5169529 h 5169529"/>
              <a:gd name="connsiteX3" fmla="*/ 301759 w 1030828"/>
              <a:gd name="connsiteY3" fmla="*/ 0 h 5169529"/>
              <a:gd name="connsiteX0" fmla="*/ 301759 w 1046406"/>
              <a:gd name="connsiteY0" fmla="*/ 0 h 5169529"/>
              <a:gd name="connsiteX1" fmla="*/ 285672 w 1046406"/>
              <a:gd name="connsiteY1" fmla="*/ 5169529 h 5169529"/>
              <a:gd name="connsiteX2" fmla="*/ 0 w 1046406"/>
              <a:gd name="connsiteY2" fmla="*/ 5169529 h 5169529"/>
              <a:gd name="connsiteX3" fmla="*/ 301759 w 1046406"/>
              <a:gd name="connsiteY3" fmla="*/ 0 h 5169529"/>
              <a:gd name="connsiteX0" fmla="*/ 319549 w 1055493"/>
              <a:gd name="connsiteY0" fmla="*/ 0 h 5137507"/>
              <a:gd name="connsiteX1" fmla="*/ 285672 w 1055493"/>
              <a:gd name="connsiteY1" fmla="*/ 5137507 h 5137507"/>
              <a:gd name="connsiteX2" fmla="*/ 0 w 1055493"/>
              <a:gd name="connsiteY2" fmla="*/ 5137507 h 5137507"/>
              <a:gd name="connsiteX3" fmla="*/ 319549 w 1055493"/>
              <a:gd name="connsiteY3" fmla="*/ 0 h 5137507"/>
              <a:gd name="connsiteX0" fmla="*/ 319549 w 1055493"/>
              <a:gd name="connsiteY0" fmla="*/ 0 h 5155297"/>
              <a:gd name="connsiteX1" fmla="*/ 285672 w 1055493"/>
              <a:gd name="connsiteY1" fmla="*/ 5155297 h 5155297"/>
              <a:gd name="connsiteX2" fmla="*/ 0 w 1055493"/>
              <a:gd name="connsiteY2" fmla="*/ 5155297 h 5155297"/>
              <a:gd name="connsiteX3" fmla="*/ 319549 w 1055493"/>
              <a:gd name="connsiteY3" fmla="*/ 0 h 5155297"/>
              <a:gd name="connsiteX0" fmla="*/ 319549 w 1054135"/>
              <a:gd name="connsiteY0" fmla="*/ 0 h 5155297"/>
              <a:gd name="connsiteX1" fmla="*/ 285672 w 1054135"/>
              <a:gd name="connsiteY1" fmla="*/ 5155297 h 5155297"/>
              <a:gd name="connsiteX2" fmla="*/ 0 w 1054135"/>
              <a:gd name="connsiteY2" fmla="*/ 5155297 h 5155297"/>
              <a:gd name="connsiteX3" fmla="*/ 319549 w 1054135"/>
              <a:gd name="connsiteY3" fmla="*/ 0 h 5155297"/>
              <a:gd name="connsiteX0" fmla="*/ 319549 w 1052777"/>
              <a:gd name="connsiteY0" fmla="*/ 0 h 5155297"/>
              <a:gd name="connsiteX1" fmla="*/ 285672 w 1052777"/>
              <a:gd name="connsiteY1" fmla="*/ 5155297 h 5155297"/>
              <a:gd name="connsiteX2" fmla="*/ 0 w 1052777"/>
              <a:gd name="connsiteY2" fmla="*/ 5155297 h 5155297"/>
              <a:gd name="connsiteX3" fmla="*/ 319549 w 1052777"/>
              <a:gd name="connsiteY3" fmla="*/ 0 h 5155297"/>
              <a:gd name="connsiteX0" fmla="*/ 319549 w 1052777"/>
              <a:gd name="connsiteY0" fmla="*/ 0 h 5155297"/>
              <a:gd name="connsiteX1" fmla="*/ 285672 w 1052777"/>
              <a:gd name="connsiteY1" fmla="*/ 5155297 h 5155297"/>
              <a:gd name="connsiteX2" fmla="*/ 0 w 1052777"/>
              <a:gd name="connsiteY2" fmla="*/ 5155297 h 5155297"/>
              <a:gd name="connsiteX3" fmla="*/ 319549 w 1052777"/>
              <a:gd name="connsiteY3" fmla="*/ 0 h 5155297"/>
              <a:gd name="connsiteX0" fmla="*/ 319549 w 1052777"/>
              <a:gd name="connsiteY0" fmla="*/ 0 h 5155297"/>
              <a:gd name="connsiteX1" fmla="*/ 285672 w 1052777"/>
              <a:gd name="connsiteY1" fmla="*/ 5155297 h 5155297"/>
              <a:gd name="connsiteX2" fmla="*/ 0 w 1052777"/>
              <a:gd name="connsiteY2" fmla="*/ 5155297 h 5155297"/>
              <a:gd name="connsiteX3" fmla="*/ 319549 w 1052777"/>
              <a:gd name="connsiteY3" fmla="*/ 0 h 5155297"/>
              <a:gd name="connsiteX0" fmla="*/ 319549 w 1052777"/>
              <a:gd name="connsiteY0" fmla="*/ 0 h 5155297"/>
              <a:gd name="connsiteX1" fmla="*/ 285672 w 1052777"/>
              <a:gd name="connsiteY1" fmla="*/ 5155297 h 5155297"/>
              <a:gd name="connsiteX2" fmla="*/ 0 w 1052777"/>
              <a:gd name="connsiteY2" fmla="*/ 5155297 h 5155297"/>
              <a:gd name="connsiteX3" fmla="*/ 319549 w 1052777"/>
              <a:gd name="connsiteY3" fmla="*/ 0 h 5155297"/>
              <a:gd name="connsiteX0" fmla="*/ 319549 w 1037922"/>
              <a:gd name="connsiteY0" fmla="*/ 0 h 5155297"/>
              <a:gd name="connsiteX1" fmla="*/ 285672 w 1037922"/>
              <a:gd name="connsiteY1" fmla="*/ 5155297 h 5155297"/>
              <a:gd name="connsiteX2" fmla="*/ 0 w 1037922"/>
              <a:gd name="connsiteY2" fmla="*/ 5155297 h 5155297"/>
              <a:gd name="connsiteX3" fmla="*/ 319549 w 1037922"/>
              <a:gd name="connsiteY3" fmla="*/ 0 h 5155297"/>
              <a:gd name="connsiteX0" fmla="*/ 319549 w 1037922"/>
              <a:gd name="connsiteY0" fmla="*/ 0 h 5155297"/>
              <a:gd name="connsiteX1" fmla="*/ 285672 w 1037922"/>
              <a:gd name="connsiteY1" fmla="*/ 5155297 h 5155297"/>
              <a:gd name="connsiteX2" fmla="*/ 0 w 1037922"/>
              <a:gd name="connsiteY2" fmla="*/ 5155297 h 5155297"/>
              <a:gd name="connsiteX3" fmla="*/ 319549 w 1037922"/>
              <a:gd name="connsiteY3" fmla="*/ 0 h 5155297"/>
              <a:gd name="connsiteX0" fmla="*/ 319549 w 1037922"/>
              <a:gd name="connsiteY0" fmla="*/ 0 h 5155297"/>
              <a:gd name="connsiteX1" fmla="*/ 285672 w 1037922"/>
              <a:gd name="connsiteY1" fmla="*/ 5155297 h 5155297"/>
              <a:gd name="connsiteX2" fmla="*/ 0 w 1037922"/>
              <a:gd name="connsiteY2" fmla="*/ 5155297 h 5155297"/>
              <a:gd name="connsiteX3" fmla="*/ 319549 w 1037922"/>
              <a:gd name="connsiteY3" fmla="*/ 0 h 5155297"/>
              <a:gd name="connsiteX0" fmla="*/ 314686 w 1035467"/>
              <a:gd name="connsiteY0" fmla="*/ 0 h 5160160"/>
              <a:gd name="connsiteX1" fmla="*/ 285672 w 1035467"/>
              <a:gd name="connsiteY1" fmla="*/ 5160160 h 5160160"/>
              <a:gd name="connsiteX2" fmla="*/ 0 w 1035467"/>
              <a:gd name="connsiteY2" fmla="*/ 5160160 h 5160160"/>
              <a:gd name="connsiteX3" fmla="*/ 314686 w 1035467"/>
              <a:gd name="connsiteY3" fmla="*/ 0 h 5160160"/>
              <a:gd name="connsiteX0" fmla="*/ 314686 w 1042817"/>
              <a:gd name="connsiteY0" fmla="*/ 0 h 5160160"/>
              <a:gd name="connsiteX1" fmla="*/ 285672 w 1042817"/>
              <a:gd name="connsiteY1" fmla="*/ 5160160 h 5160160"/>
              <a:gd name="connsiteX2" fmla="*/ 0 w 1042817"/>
              <a:gd name="connsiteY2" fmla="*/ 5160160 h 5160160"/>
              <a:gd name="connsiteX3" fmla="*/ 314686 w 1042817"/>
              <a:gd name="connsiteY3" fmla="*/ 0 h 5160160"/>
              <a:gd name="connsiteX0" fmla="*/ 291826 w 1031317"/>
              <a:gd name="connsiteY0" fmla="*/ 0 h 5153629"/>
              <a:gd name="connsiteX1" fmla="*/ 285672 w 1031317"/>
              <a:gd name="connsiteY1" fmla="*/ 5153629 h 5153629"/>
              <a:gd name="connsiteX2" fmla="*/ 0 w 1031317"/>
              <a:gd name="connsiteY2" fmla="*/ 5153629 h 5153629"/>
              <a:gd name="connsiteX3" fmla="*/ 291826 w 1031317"/>
              <a:gd name="connsiteY3" fmla="*/ 0 h 5153629"/>
              <a:gd name="connsiteX0" fmla="*/ 291826 w 1067180"/>
              <a:gd name="connsiteY0" fmla="*/ 0 h 5153629"/>
              <a:gd name="connsiteX1" fmla="*/ 285672 w 1067180"/>
              <a:gd name="connsiteY1" fmla="*/ 5153629 h 5153629"/>
              <a:gd name="connsiteX2" fmla="*/ 0 w 1067180"/>
              <a:gd name="connsiteY2" fmla="*/ 5153629 h 5153629"/>
              <a:gd name="connsiteX3" fmla="*/ 291826 w 1067180"/>
              <a:gd name="connsiteY3" fmla="*/ 0 h 5153629"/>
              <a:gd name="connsiteX0" fmla="*/ 291826 w 1067180"/>
              <a:gd name="connsiteY0" fmla="*/ 0 h 5153629"/>
              <a:gd name="connsiteX1" fmla="*/ 285672 w 1067180"/>
              <a:gd name="connsiteY1" fmla="*/ 5153629 h 5153629"/>
              <a:gd name="connsiteX2" fmla="*/ 0 w 1067180"/>
              <a:gd name="connsiteY2" fmla="*/ 5153629 h 5153629"/>
              <a:gd name="connsiteX3" fmla="*/ 291826 w 1067180"/>
              <a:gd name="connsiteY3" fmla="*/ 0 h 5153629"/>
              <a:gd name="connsiteX0" fmla="*/ 288560 w 1065497"/>
              <a:gd name="connsiteY0" fmla="*/ 0 h 5147098"/>
              <a:gd name="connsiteX1" fmla="*/ 285672 w 1065497"/>
              <a:gd name="connsiteY1" fmla="*/ 5147098 h 5147098"/>
              <a:gd name="connsiteX2" fmla="*/ 0 w 1065497"/>
              <a:gd name="connsiteY2" fmla="*/ 5147098 h 5147098"/>
              <a:gd name="connsiteX3" fmla="*/ 288560 w 1065497"/>
              <a:gd name="connsiteY3" fmla="*/ 0 h 5147098"/>
              <a:gd name="connsiteX0" fmla="*/ 288560 w 1096906"/>
              <a:gd name="connsiteY0" fmla="*/ 0 h 5147098"/>
              <a:gd name="connsiteX1" fmla="*/ 285672 w 1096906"/>
              <a:gd name="connsiteY1" fmla="*/ 5147098 h 5147098"/>
              <a:gd name="connsiteX2" fmla="*/ 0 w 1096906"/>
              <a:gd name="connsiteY2" fmla="*/ 5147098 h 5147098"/>
              <a:gd name="connsiteX3" fmla="*/ 288560 w 1096906"/>
              <a:gd name="connsiteY3" fmla="*/ 0 h 5147098"/>
              <a:gd name="connsiteX0" fmla="*/ 288560 w 1096906"/>
              <a:gd name="connsiteY0" fmla="*/ 0 h 5147098"/>
              <a:gd name="connsiteX1" fmla="*/ 285672 w 1096906"/>
              <a:gd name="connsiteY1" fmla="*/ 5147098 h 5147098"/>
              <a:gd name="connsiteX2" fmla="*/ 0 w 1096906"/>
              <a:gd name="connsiteY2" fmla="*/ 5147098 h 5147098"/>
              <a:gd name="connsiteX3" fmla="*/ 288560 w 1096906"/>
              <a:gd name="connsiteY3" fmla="*/ 0 h 5147098"/>
              <a:gd name="connsiteX0" fmla="*/ 204061 w 1053504"/>
              <a:gd name="connsiteY0" fmla="*/ 0 h 5147098"/>
              <a:gd name="connsiteX1" fmla="*/ 285672 w 1053504"/>
              <a:gd name="connsiteY1" fmla="*/ 5147098 h 5147098"/>
              <a:gd name="connsiteX2" fmla="*/ 0 w 1053504"/>
              <a:gd name="connsiteY2" fmla="*/ 5147098 h 5147098"/>
              <a:gd name="connsiteX3" fmla="*/ 204061 w 1053504"/>
              <a:gd name="connsiteY3" fmla="*/ 0 h 5147098"/>
              <a:gd name="connsiteX0" fmla="*/ 242161 w 1091604"/>
              <a:gd name="connsiteY0" fmla="*/ 0 h 5147098"/>
              <a:gd name="connsiteX1" fmla="*/ 323772 w 1091604"/>
              <a:gd name="connsiteY1" fmla="*/ 5147098 h 5147098"/>
              <a:gd name="connsiteX2" fmla="*/ 0 w 1091604"/>
              <a:gd name="connsiteY2" fmla="*/ 5147098 h 5147098"/>
              <a:gd name="connsiteX3" fmla="*/ 242161 w 1091604"/>
              <a:gd name="connsiteY3" fmla="*/ 0 h 5147098"/>
              <a:gd name="connsiteX0" fmla="*/ 242161 w 1091604"/>
              <a:gd name="connsiteY0" fmla="*/ 0 h 5147098"/>
              <a:gd name="connsiteX1" fmla="*/ 323772 w 1091604"/>
              <a:gd name="connsiteY1" fmla="*/ 5147098 h 5147098"/>
              <a:gd name="connsiteX2" fmla="*/ 0 w 1091604"/>
              <a:gd name="connsiteY2" fmla="*/ 5147098 h 5147098"/>
              <a:gd name="connsiteX3" fmla="*/ 242161 w 1091604"/>
              <a:gd name="connsiteY3" fmla="*/ 0 h 5147098"/>
              <a:gd name="connsiteX0" fmla="*/ 242161 w 1091604"/>
              <a:gd name="connsiteY0" fmla="*/ 0 h 5147098"/>
              <a:gd name="connsiteX1" fmla="*/ 323772 w 1091604"/>
              <a:gd name="connsiteY1" fmla="*/ 5147098 h 5147098"/>
              <a:gd name="connsiteX2" fmla="*/ 0 w 1091604"/>
              <a:gd name="connsiteY2" fmla="*/ 5147098 h 5147098"/>
              <a:gd name="connsiteX3" fmla="*/ 242161 w 1091604"/>
              <a:gd name="connsiteY3" fmla="*/ 0 h 5147098"/>
              <a:gd name="connsiteX0" fmla="*/ 346963 w 1145801"/>
              <a:gd name="connsiteY0" fmla="*/ 0 h 5154958"/>
              <a:gd name="connsiteX1" fmla="*/ 323772 w 1145801"/>
              <a:gd name="connsiteY1" fmla="*/ 5154958 h 5154958"/>
              <a:gd name="connsiteX2" fmla="*/ 0 w 1145801"/>
              <a:gd name="connsiteY2" fmla="*/ 5154958 h 5154958"/>
              <a:gd name="connsiteX3" fmla="*/ 346963 w 1145801"/>
              <a:gd name="connsiteY3" fmla="*/ 0 h 5154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45801" h="5154958">
                <a:moveTo>
                  <a:pt x="346963" y="0"/>
                </a:moveTo>
                <a:cubicBezTo>
                  <a:pt x="1503833" y="1879282"/>
                  <a:pt x="1323265" y="3584062"/>
                  <a:pt x="323772" y="5154958"/>
                </a:cubicBezTo>
                <a:lnTo>
                  <a:pt x="0" y="5154958"/>
                </a:lnTo>
                <a:cubicBezTo>
                  <a:pt x="1140463" y="3599315"/>
                  <a:pt x="1290903" y="1893588"/>
                  <a:pt x="34696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</p:spTree>
    <p:extLst>
      <p:ext uri="{BB962C8B-B14F-4D97-AF65-F5344CB8AC3E}">
        <p14:creationId xmlns:p14="http://schemas.microsoft.com/office/powerpoint/2010/main" val="39601879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10372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978457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4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719403" y="1508787"/>
            <a:ext cx="5376597" cy="28803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719403" y="4389107"/>
            <a:ext cx="5376597" cy="192021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589719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480000" y="480001"/>
            <a:ext cx="3600000" cy="589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5" name="Rectangle 4"/>
          <p:cNvSpPr/>
          <p:nvPr userDrawn="1"/>
        </p:nvSpPr>
        <p:spPr>
          <a:xfrm>
            <a:off x="8103632" y="480001"/>
            <a:ext cx="3600000" cy="589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4291816" y="480001"/>
            <a:ext cx="3600000" cy="589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31651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s and Contents Layou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5159896" y="2492896"/>
            <a:ext cx="1872208" cy="1872208"/>
          </a:xfrm>
          <a:prstGeom prst="ellipse">
            <a:avLst/>
          </a:prstGeom>
          <a:solidFill>
            <a:schemeClr val="bg1"/>
          </a:solidFill>
          <a:ln w="88900">
            <a:solidFill>
              <a:schemeClr val="accent4"/>
            </a:solidFill>
          </a:ln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894824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99771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967856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2468896"/>
            <a:ext cx="2976000" cy="384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6144000" y="2468896"/>
            <a:ext cx="2976000" cy="384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9216000" y="2468896"/>
            <a:ext cx="2976000" cy="384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3072000" y="2468896"/>
            <a:ext cx="2976000" cy="384000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/>
          </a:p>
        </p:txBody>
      </p:sp>
    </p:spTree>
    <p:extLst>
      <p:ext uri="{BB962C8B-B14F-4D97-AF65-F5344CB8AC3E}">
        <p14:creationId xmlns:p14="http://schemas.microsoft.com/office/powerpoint/2010/main" val="10486035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6110731" y="0"/>
            <a:ext cx="3048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5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9144000" y="931704"/>
            <a:ext cx="3048000" cy="2496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6110731" y="3438142"/>
            <a:ext cx="3048000" cy="2496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3063172" y="932723"/>
            <a:ext cx="3048000" cy="2496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0" y="3439160"/>
            <a:ext cx="3048000" cy="2496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655122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42176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1010261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4851280" y="1699523"/>
            <a:ext cx="2649569" cy="225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7500220" y="1699523"/>
            <a:ext cx="2342984" cy="225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9842831" y="1699523"/>
            <a:ext cx="2342984" cy="225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4851280" y="3952861"/>
            <a:ext cx="2649569" cy="225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7500220" y="3952861"/>
            <a:ext cx="2342984" cy="225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9842831" y="3952861"/>
            <a:ext cx="2342984" cy="225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1" y="1696861"/>
            <a:ext cx="4859363" cy="451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720284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64638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grpSp>
        <p:nvGrpSpPr>
          <p:cNvPr id="5" name="Group 4"/>
          <p:cNvGrpSpPr/>
          <p:nvPr userDrawn="1"/>
        </p:nvGrpSpPr>
        <p:grpSpPr>
          <a:xfrm>
            <a:off x="472011" y="1508786"/>
            <a:ext cx="3799787" cy="4865561"/>
            <a:chOff x="354008" y="1131589"/>
            <a:chExt cx="2849840" cy="3649171"/>
          </a:xfrm>
        </p:grpSpPr>
        <p:sp>
          <p:nvSpPr>
            <p:cNvPr id="6" name="Rounded Rectangle 5"/>
            <p:cNvSpPr/>
            <p:nvPr/>
          </p:nvSpPr>
          <p:spPr>
            <a:xfrm>
              <a:off x="354008" y="1131589"/>
              <a:ext cx="2849840" cy="3649171"/>
            </a:xfrm>
            <a:prstGeom prst="roundRect">
              <a:avLst>
                <a:gd name="adj" fmla="val 3968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531932" y="1347500"/>
              <a:ext cx="108520" cy="3240473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12" name="Half Frame 11"/>
            <p:cNvSpPr/>
            <p:nvPr/>
          </p:nvSpPr>
          <p:spPr>
            <a:xfrm rot="5400000">
              <a:off x="2592642" y="1238201"/>
              <a:ext cx="502331" cy="502331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8452320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d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5889092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3311691" y="2564904"/>
            <a:ext cx="8880309" cy="172819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" name="Rectangle 2"/>
          <p:cNvSpPr/>
          <p:nvPr userDrawn="1"/>
        </p:nvSpPr>
        <p:spPr>
          <a:xfrm>
            <a:off x="0" y="0"/>
            <a:ext cx="3033632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67DDBCE0-5335-4926-AB19-E3A892931A3B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1049720" y="1400096"/>
            <a:ext cx="3974251" cy="3974251"/>
          </a:xfrm>
          <a:prstGeom prst="ellipse">
            <a:avLst/>
          </a:prstGeom>
          <a:solidFill>
            <a:schemeClr val="bg1">
              <a:lumMod val="95000"/>
            </a:schemeClr>
          </a:solidFill>
          <a:ln w="5080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5587427" y="2908905"/>
            <a:ext cx="6604573" cy="63143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4800" b="0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587427" y="3540340"/>
            <a:ext cx="6604573" cy="38404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867" b="0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242198787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9/16/2019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87459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11631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879716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244116503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3311691" y="2564904"/>
            <a:ext cx="8880309" cy="172819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" name="Rectangle 2"/>
          <p:cNvSpPr/>
          <p:nvPr userDrawn="1"/>
        </p:nvSpPr>
        <p:spPr>
          <a:xfrm>
            <a:off x="0" y="0"/>
            <a:ext cx="3033632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67DDBCE0-5335-4926-AB19-E3A892931A3B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1049720" y="1400096"/>
            <a:ext cx="3974251" cy="3974251"/>
          </a:xfrm>
          <a:prstGeom prst="ellipse">
            <a:avLst/>
          </a:prstGeom>
          <a:solidFill>
            <a:schemeClr val="bg1">
              <a:lumMod val="95000"/>
            </a:schemeClr>
          </a:solidFill>
          <a:ln w="5080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5587427" y="2908905"/>
            <a:ext cx="6604573" cy="63143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4800" b="0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587427" y="3540340"/>
            <a:ext cx="6604573" cy="38404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867" b="0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287610402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11631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879716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250837632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4101075"/>
            <a:ext cx="12192000" cy="2208245"/>
          </a:xfrm>
          <a:prstGeom prst="rect">
            <a:avLst/>
          </a:prstGeom>
          <a:solidFill>
            <a:schemeClr val="bg1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4582326"/>
            <a:ext cx="12192000" cy="76808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Thank you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-197" y="5350411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0" y="6309320"/>
            <a:ext cx="12192000" cy="9601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6" name="Rectangle 5"/>
          <p:cNvSpPr/>
          <p:nvPr userDrawn="1"/>
        </p:nvSpPr>
        <p:spPr>
          <a:xfrm>
            <a:off x="0" y="6211360"/>
            <a:ext cx="12192000" cy="9601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7157519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64638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333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932723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21218104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-2" y="1"/>
            <a:ext cx="10515465" cy="6868601"/>
          </a:xfrm>
          <a:custGeom>
            <a:avLst/>
            <a:gdLst>
              <a:gd name="connsiteX0" fmla="*/ 0 w 8244408"/>
              <a:gd name="connsiteY0" fmla="*/ 0 h 5143500"/>
              <a:gd name="connsiteX1" fmla="*/ 8244408 w 8244408"/>
              <a:gd name="connsiteY1" fmla="*/ 0 h 5143500"/>
              <a:gd name="connsiteX2" fmla="*/ 8244408 w 8244408"/>
              <a:gd name="connsiteY2" fmla="*/ 5143500 h 5143500"/>
              <a:gd name="connsiteX3" fmla="*/ 0 w 8244408"/>
              <a:gd name="connsiteY3" fmla="*/ 5143500 h 5143500"/>
              <a:gd name="connsiteX4" fmla="*/ 0 w 8244408"/>
              <a:gd name="connsiteY4" fmla="*/ 0 h 5143500"/>
              <a:gd name="connsiteX0" fmla="*/ 0 w 8244408"/>
              <a:gd name="connsiteY0" fmla="*/ 0 h 5143500"/>
              <a:gd name="connsiteX1" fmla="*/ 5779504 w 8244408"/>
              <a:gd name="connsiteY1" fmla="*/ 0 h 5143500"/>
              <a:gd name="connsiteX2" fmla="*/ 8244408 w 8244408"/>
              <a:gd name="connsiteY2" fmla="*/ 5143500 h 5143500"/>
              <a:gd name="connsiteX3" fmla="*/ 0 w 8244408"/>
              <a:gd name="connsiteY3" fmla="*/ 5143500 h 5143500"/>
              <a:gd name="connsiteX4" fmla="*/ 0 w 8244408"/>
              <a:gd name="connsiteY4" fmla="*/ 0 h 5143500"/>
              <a:gd name="connsiteX0" fmla="*/ 0 w 8069479"/>
              <a:gd name="connsiteY0" fmla="*/ 0 h 5143500"/>
              <a:gd name="connsiteX1" fmla="*/ 5779504 w 8069479"/>
              <a:gd name="connsiteY1" fmla="*/ 0 h 5143500"/>
              <a:gd name="connsiteX2" fmla="*/ 8069479 w 8069479"/>
              <a:gd name="connsiteY2" fmla="*/ 5143500 h 5143500"/>
              <a:gd name="connsiteX3" fmla="*/ 0 w 8069479"/>
              <a:gd name="connsiteY3" fmla="*/ 5143500 h 5143500"/>
              <a:gd name="connsiteX4" fmla="*/ 0 w 8069479"/>
              <a:gd name="connsiteY4" fmla="*/ 0 h 5143500"/>
              <a:gd name="connsiteX0" fmla="*/ 0 w 8013820"/>
              <a:gd name="connsiteY0" fmla="*/ 0 h 5143500"/>
              <a:gd name="connsiteX1" fmla="*/ 5779504 w 8013820"/>
              <a:gd name="connsiteY1" fmla="*/ 0 h 5143500"/>
              <a:gd name="connsiteX2" fmla="*/ 8013820 w 8013820"/>
              <a:gd name="connsiteY2" fmla="*/ 5143500 h 5143500"/>
              <a:gd name="connsiteX3" fmla="*/ 0 w 8013820"/>
              <a:gd name="connsiteY3" fmla="*/ 5143500 h 5143500"/>
              <a:gd name="connsiteX4" fmla="*/ 0 w 8013820"/>
              <a:gd name="connsiteY4" fmla="*/ 0 h 5143500"/>
              <a:gd name="connsiteX0" fmla="*/ 0 w 7966112"/>
              <a:gd name="connsiteY0" fmla="*/ 0 h 5143500"/>
              <a:gd name="connsiteX1" fmla="*/ 5779504 w 7966112"/>
              <a:gd name="connsiteY1" fmla="*/ 0 h 5143500"/>
              <a:gd name="connsiteX2" fmla="*/ 7966112 w 7966112"/>
              <a:gd name="connsiteY2" fmla="*/ 5143500 h 5143500"/>
              <a:gd name="connsiteX3" fmla="*/ 0 w 7966112"/>
              <a:gd name="connsiteY3" fmla="*/ 5143500 h 5143500"/>
              <a:gd name="connsiteX4" fmla="*/ 0 w 7966112"/>
              <a:gd name="connsiteY4" fmla="*/ 0 h 5143500"/>
              <a:gd name="connsiteX0" fmla="*/ 0 w 7942258"/>
              <a:gd name="connsiteY0" fmla="*/ 0 h 5143500"/>
              <a:gd name="connsiteX1" fmla="*/ 5779504 w 7942258"/>
              <a:gd name="connsiteY1" fmla="*/ 0 h 5143500"/>
              <a:gd name="connsiteX2" fmla="*/ 7942258 w 7942258"/>
              <a:gd name="connsiteY2" fmla="*/ 5143500 h 5143500"/>
              <a:gd name="connsiteX3" fmla="*/ 0 w 7942258"/>
              <a:gd name="connsiteY3" fmla="*/ 5143500 h 5143500"/>
              <a:gd name="connsiteX4" fmla="*/ 0 w 7942258"/>
              <a:gd name="connsiteY4" fmla="*/ 0 h 5143500"/>
              <a:gd name="connsiteX0" fmla="*/ 0 w 7886599"/>
              <a:gd name="connsiteY0" fmla="*/ 0 h 5151451"/>
              <a:gd name="connsiteX1" fmla="*/ 5779504 w 7886599"/>
              <a:gd name="connsiteY1" fmla="*/ 0 h 5151451"/>
              <a:gd name="connsiteX2" fmla="*/ 7886599 w 7886599"/>
              <a:gd name="connsiteY2" fmla="*/ 5151451 h 5151451"/>
              <a:gd name="connsiteX3" fmla="*/ 0 w 7886599"/>
              <a:gd name="connsiteY3" fmla="*/ 5143500 h 5151451"/>
              <a:gd name="connsiteX4" fmla="*/ 0 w 7886599"/>
              <a:gd name="connsiteY4" fmla="*/ 0 h 5151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86599" h="5151451">
                <a:moveTo>
                  <a:pt x="0" y="0"/>
                </a:moveTo>
                <a:lnTo>
                  <a:pt x="5779504" y="0"/>
                </a:lnTo>
                <a:lnTo>
                  <a:pt x="7886599" y="5151451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23392" y="164638"/>
            <a:ext cx="11568608" cy="76808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23392" y="932723"/>
            <a:ext cx="11568608" cy="38404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867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41208640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Images and Conten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00431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868516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865662" y="1700809"/>
            <a:ext cx="2198492" cy="2198492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1"/>
            </a:solidFill>
          </a:ln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3627721" y="1700809"/>
            <a:ext cx="2198492" cy="2198492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4"/>
            </a:solidFill>
          </a:ln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6389779" y="1700809"/>
            <a:ext cx="2198492" cy="2198492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1"/>
            </a:solidFill>
          </a:ln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9151839" y="1700809"/>
            <a:ext cx="2198492" cy="2198492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4"/>
            </a:solidFill>
          </a:ln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179071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D:\Fullppt\005-PNG이미지\모니터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9616" y="548680"/>
            <a:ext cx="3552395" cy="354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2768227" y="695936"/>
            <a:ext cx="3263552" cy="221642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pic>
        <p:nvPicPr>
          <p:cNvPr id="7" name="Picture 2" descr="D:\Fullppt\005-PNG이미지\모니터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3613" y="3185733"/>
            <a:ext cx="3552395" cy="354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8112224" y="3332989"/>
            <a:ext cx="3263552" cy="221642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79082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s and Conten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01030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869115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5" name="Picture 2" descr="D:\Fullppt\PNG이미지\핸드폰2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0397" y="1630695"/>
            <a:ext cx="4497771" cy="5446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8688289" y="1814893"/>
            <a:ext cx="2593953" cy="40068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64777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10372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978457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7" name="Picture 3" descr="D:\Fullppt\005-PNG이미지\노트북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04800" y="1316766"/>
            <a:ext cx="8584243" cy="4366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 userDrawn="1"/>
        </p:nvSpPr>
        <p:spPr>
          <a:xfrm>
            <a:off x="311696" y="5682850"/>
            <a:ext cx="11568608" cy="72248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>
              <a:solidFill>
                <a:schemeClr val="tx1"/>
              </a:solidFill>
            </a:endParaRPr>
          </a:p>
        </p:txBody>
      </p:sp>
      <p:sp>
        <p:nvSpPr>
          <p:cNvPr id="9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213786" y="1873324"/>
            <a:ext cx="4114129" cy="30424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647977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4354400" y="627275"/>
            <a:ext cx="3360000" cy="33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5494440" y="4089360"/>
            <a:ext cx="2219961" cy="221996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7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7812477" y="1773170"/>
            <a:ext cx="2219799" cy="22141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02893252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slideLayout" Target="../slideLayouts/slideLayout12.xml"  /><Relationship Id="rId13" Type="http://schemas.openxmlformats.org/officeDocument/2006/relationships/slideLayout" Target="../slideLayouts/slideLayout13.xml"  /><Relationship Id="rId14" Type="http://schemas.openxmlformats.org/officeDocument/2006/relationships/slideLayout" Target="../slideLayouts/slideLayout14.xml"  /><Relationship Id="rId15" Type="http://schemas.openxmlformats.org/officeDocument/2006/relationships/slideLayout" Target="../slideLayouts/slideLayout15.xml"  /><Relationship Id="rId16" Type="http://schemas.openxmlformats.org/officeDocument/2006/relationships/slideLayout" Target="../slideLayouts/slideLayout16.xml"  /><Relationship Id="rId17" Type="http://schemas.openxmlformats.org/officeDocument/2006/relationships/slideLayout" Target="../slideLayouts/slideLayout17.xml"  /><Relationship Id="rId18" Type="http://schemas.openxmlformats.org/officeDocument/2006/relationships/slideLayout" Target="../slideLayouts/slideLayout18.xml"  /><Relationship Id="rId19" Type="http://schemas.openxmlformats.org/officeDocument/2006/relationships/slideLayout" Target="../slideLayouts/slideLayout19.xml"  /><Relationship Id="rId2" Type="http://schemas.openxmlformats.org/officeDocument/2006/relationships/slideLayout" Target="../slideLayouts/slideLayout2.xml"  /><Relationship Id="rId20" Type="http://schemas.openxmlformats.org/officeDocument/2006/relationships/theme" Target="../theme/theme1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_rels/slideMaster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0.xml"  /><Relationship Id="rId2" Type="http://schemas.openxmlformats.org/officeDocument/2006/relationships/slideLayout" Target="../slideLayouts/slideLayout21.xml"  /><Relationship Id="rId3" Type="http://schemas.openxmlformats.org/officeDocument/2006/relationships/slideLayout" Target="../slideLayouts/slideLayout22.xml"  /><Relationship Id="rId4" Type="http://schemas.openxmlformats.org/officeDocument/2006/relationships/theme" Target="../theme/theme2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38824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85" r:id="rId17"/>
    <p:sldLayoutId id="2147483690" r:id="rId18"/>
    <p:sldLayoutId id="2147483691" r:id="rId19"/>
  </p:sldLayoutIdLst>
  <p:txStyles>
    <p:titleStyle>
      <a:lvl1pPr algn="ctr" defTabSz="1219170" rtl="0" eaLnBrk="1" latinLnBrk="1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1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1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1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1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533281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2" r:id="rId2"/>
    <p:sldLayoutId id="2147483684" r:id="rId3"/>
  </p:sldLayoutIdLst>
  <p:txStyles>
    <p:titleStyle>
      <a:lvl1pPr algn="ctr" defTabSz="1219170" rtl="0" eaLnBrk="1" latinLnBrk="1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1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1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1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1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2" Type="http://schemas.openxmlformats.org/officeDocument/2006/relationships/slideLayout" Target="../slideLayouts/slideLayout18.xml"  /><Relationship Id="rId3" Type="http://schemas.openxmlformats.org/officeDocument/2006/relationships/image" Target="../media/image10.jpeg"  /><Relationship Id="rId4" Type="http://schemas.openxmlformats.org/officeDocument/2006/relationships/image" Target="../media/image11.png"  /><Relationship Id="rId5" Type="http://schemas.openxmlformats.org/officeDocument/2006/relationships/hyperlink" Target="http://www.free-powerpoint-templates-design.com/" TargetMode="External"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1.xml"  /><Relationship Id="rId2" Type="http://schemas.openxmlformats.org/officeDocument/2006/relationships/image" Target="../media/image20.png"  /><Relationship Id="rId3" Type="http://schemas.openxmlformats.org/officeDocument/2006/relationships/image" Target="../media/image21.png"  /><Relationship Id="rId4" Type="http://schemas.openxmlformats.org/officeDocument/2006/relationships/image" Target="../media/image22.png"  /><Relationship Id="rId5" Type="http://schemas.openxmlformats.org/officeDocument/2006/relationships/image" Target="../media/image23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1.xml"  /><Relationship Id="rId2" Type="http://schemas.openxmlformats.org/officeDocument/2006/relationships/image" Target="../media/image24.png"  /><Relationship Id="rId3" Type="http://schemas.openxmlformats.org/officeDocument/2006/relationships/image" Target="../media/image25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1.xml"  /><Relationship Id="rId2" Type="http://schemas.openxmlformats.org/officeDocument/2006/relationships/image" Target="../media/image26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4.xml"  /><Relationship Id="rId2" Type="http://schemas.openxmlformats.org/officeDocument/2006/relationships/slideLayout" Target="../slideLayouts/slideLayout17.xml"  /><Relationship Id="rId3" Type="http://schemas.openxmlformats.org/officeDocument/2006/relationships/image" Target="../media/image27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.xml"  /><Relationship Id="rId2" Type="http://schemas.openxmlformats.org/officeDocument/2006/relationships/slideLayout" Target="../slideLayouts/slideLayout21.xml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1.xml"  /><Relationship Id="rId2" Type="http://schemas.openxmlformats.org/officeDocument/2006/relationships/image" Target="../media/image12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.xml"  /><Relationship Id="rId2" Type="http://schemas.openxmlformats.org/officeDocument/2006/relationships/slideLayout" Target="../slideLayouts/slideLayout21.xml"  /><Relationship Id="rId3" Type="http://schemas.openxmlformats.org/officeDocument/2006/relationships/image" Target="../media/image13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1.xml"  /><Relationship Id="rId2" Type="http://schemas.openxmlformats.org/officeDocument/2006/relationships/image" Target="../media/image14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1.xml"  /><Relationship Id="rId2" Type="http://schemas.openxmlformats.org/officeDocument/2006/relationships/image" Target="../media/image15.png"  /><Relationship Id="rId3" Type="http://schemas.openxmlformats.org/officeDocument/2006/relationships/image" Target="../media/image16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1.xml"  /><Relationship Id="rId2" Type="http://schemas.openxmlformats.org/officeDocument/2006/relationships/image" Target="../media/image17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1.xml"  /><Relationship Id="rId2" Type="http://schemas.openxmlformats.org/officeDocument/2006/relationships/image" Target="../media/image18.png"  /><Relationship Id="rId3" Type="http://schemas.openxmlformats.org/officeDocument/2006/relationships/image" Target="../media/image19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>
                <a:latin typeface="+mj-lt"/>
              </a:rPr>
              <a:t>MUD</a:t>
            </a:r>
            <a:endParaRPr lang="ko-KR" altLang="en-US">
              <a:latin typeface="+mj-lt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>
                <a:latin typeface="+mn-lt"/>
              </a:rPr>
              <a:t>Meeting</a:t>
            </a:r>
            <a:r>
              <a:rPr lang="ko-KR" altLang="en-US">
                <a:latin typeface="+mn-lt"/>
              </a:rPr>
              <a:t> </a:t>
            </a:r>
            <a:r>
              <a:rPr lang="en-US" altLang="ko-KR">
                <a:latin typeface="+mn-lt"/>
              </a:rPr>
              <a:t>Using DeepLearning</a:t>
            </a:r>
            <a:endParaRPr lang="en-US" altLang="ko-KR">
              <a:latin typeface="+mn-lt"/>
            </a:endParaRPr>
          </a:p>
        </p:txBody>
      </p:sp>
      <p:pic>
        <p:nvPicPr>
          <p:cNvPr id="6" name="그림 개체 틀 5" descr="실내, 벽, 테이블, 앉아있는이(가) 표시된 사진  자동 생성된 설명"/>
          <p:cNvPicPr>
            <a:picLocks noGrp="1" noChangeAspect="1"/>
          </p:cNvPicPr>
          <p:nvPr>
            <p:ph type="pic" idx="12"/>
          </p:nvPr>
        </p:nvPicPr>
        <p:blipFill rotWithShape="1">
          <a:blip r:embed="rId3"/>
          <a:srcRect l="16650" r="16650"/>
          <a:stretch>
            <a:fillRect/>
          </a:stretch>
        </p:blipFill>
        <p:spPr/>
      </p:pic>
      <p:pic>
        <p:nvPicPr>
          <p:cNvPr id="7" name="Picture 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0493689" y="269281"/>
            <a:ext cx="1255296" cy="310420"/>
          </a:xfrm>
          <a:prstGeom prst="rect">
            <a:avLst/>
          </a:prstGeom>
        </p:spPr>
      </p:pic>
      <p:sp>
        <p:nvSpPr>
          <p:cNvPr id="8" name="TextBox 7">
            <a:hlinkClick r:id="rId5"/>
          </p:cNvPr>
          <p:cNvSpPr txBox="1"/>
          <p:nvPr/>
        </p:nvSpPr>
        <p:spPr>
          <a:xfrm>
            <a:off x="581891" y="6456219"/>
            <a:ext cx="11610109" cy="256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067">
                <a:solidFill>
                  <a:schemeClr val="bg1"/>
                </a:solidFill>
                <a:cs typeface="Arial"/>
                <a:hlinkClick r:id="rId5"/>
              </a:rPr>
              <a:t>http://www.free-powerpoint-templates-design.com</a:t>
            </a:r>
            <a:endParaRPr lang="ko-KR" altLang="en-US" sz="1067">
              <a:solidFill>
                <a:schemeClr val="bg1"/>
              </a:solidFill>
              <a:cs typeface="Arial"/>
            </a:endParaRPr>
          </a:p>
        </p:txBody>
      </p:sp>
      <p:sp>
        <p:nvSpPr>
          <p:cNvPr id="9" name="Text Placeholder 3"/>
          <p:cNvSpPr txBox="1"/>
          <p:nvPr/>
        </p:nvSpPr>
        <p:spPr>
          <a:xfrm>
            <a:off x="8963059" y="4821991"/>
            <a:ext cx="2136742" cy="583976"/>
          </a:xfrm>
          <a:prstGeom prst="rect">
            <a:avLst/>
          </a:prstGeom>
        </p:spPr>
        <p:txBody>
          <a:bodyPr anchor="ctr"/>
          <a:lstStyle>
            <a:lvl1pPr marL="0" indent="0" algn="l" defTabSz="1219170" rtl="0" eaLnBrk="1" latinLnBrk="1" hangingPunct="1">
              <a:spcBef>
                <a:spcPct val="20000"/>
              </a:spcBef>
              <a:buFont typeface="Arial"/>
              <a:buNone/>
              <a:defRPr sz="1867" b="0" kern="1200" baseline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990575" indent="-380990" algn="l" defTabSz="1219170" rtl="0" eaLnBrk="1" latinLnBrk="1" hangingPunct="1">
              <a:spcBef>
                <a:spcPct val="20000"/>
              </a:spcBef>
              <a:buFont typeface="Arial"/>
              <a:buChar char="–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l" defTabSz="1219170" rtl="0" eaLnBrk="1" latinLnBrk="1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l" defTabSz="1219170" rtl="0" eaLnBrk="1" latinLnBrk="1" hangingPunct="1">
              <a:spcBef>
                <a:spcPct val="20000"/>
              </a:spcBef>
              <a:buFont typeface="Arial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defTabSz="1219170" rtl="0" eaLnBrk="1" latinLnBrk="1" hangingPunct="1">
              <a:spcBef>
                <a:spcPct val="20000"/>
              </a:spcBef>
              <a:buFont typeface="Arial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1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1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1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1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defRPr/>
            </a:pPr>
            <a:r>
              <a:rPr lang="en-US" altLang="ko-KR">
                <a:solidFill>
                  <a:schemeClr val="tx1"/>
                </a:solidFill>
              </a:rPr>
              <a:t>201503665</a:t>
            </a:r>
            <a:r>
              <a:rPr lang="ko-KR" altLang="en-US">
                <a:solidFill>
                  <a:schemeClr val="tx1"/>
                </a:solidFill>
              </a:rPr>
              <a:t> 홍승환</a:t>
            </a:r>
            <a:endParaRPr lang="ko-KR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4.Word2Vec</a:t>
            </a:r>
            <a:endParaRPr lang="en-US" altLang="ko-KR"/>
          </a:p>
        </p:txBody>
      </p:sp>
      <p:pic>
        <p:nvPicPr>
          <p:cNvPr id="5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7216" y="1437216"/>
            <a:ext cx="6438900" cy="4449233"/>
          </a:xfrm>
          <a:prstGeom prst="rect">
            <a:avLst/>
          </a:prstGeom>
        </p:spPr>
      </p:pic>
      <p:sp>
        <p:nvSpPr>
          <p:cNvPr id="7" name=""/>
          <p:cNvSpPr txBox="1"/>
          <p:nvPr/>
        </p:nvSpPr>
        <p:spPr>
          <a:xfrm>
            <a:off x="6884457" y="2377863"/>
            <a:ext cx="3989918" cy="91059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/>
              <a:t>위키피디아 한글 덤프 파일을 텍스트로 통합 하고 파일을 읽어와</a:t>
            </a:r>
            <a:endParaRPr lang="ko-KR" altLang="en-US"/>
          </a:p>
          <a:p>
            <a:pPr>
              <a:defRPr/>
            </a:pPr>
            <a:r>
              <a:rPr lang="ko-KR" altLang="en-US"/>
              <a:t>명사만 저장 한후 </a:t>
            </a:r>
            <a:r>
              <a:rPr lang="en-US" altLang="ko-KR"/>
              <a:t>Word2Vec</a:t>
            </a:r>
            <a:r>
              <a:rPr lang="ko-KR" altLang="en-US"/>
              <a:t>으로 학습</a:t>
            </a:r>
            <a:endParaRPr lang="ko-KR" altLang="en-US"/>
          </a:p>
        </p:txBody>
      </p:sp>
      <p:pic>
        <p:nvPicPr>
          <p:cNvPr id="8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831330" y="1478704"/>
            <a:ext cx="5006339" cy="746760"/>
          </a:xfrm>
          <a:prstGeom prst="rect">
            <a:avLst/>
          </a:prstGeom>
        </p:spPr>
      </p:pic>
      <p:pic>
        <p:nvPicPr>
          <p:cNvPr id="10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775027" y="3429000"/>
            <a:ext cx="4145280" cy="1127760"/>
          </a:xfrm>
          <a:prstGeom prst="rect">
            <a:avLst/>
          </a:prstGeom>
        </p:spPr>
      </p:pic>
      <p:pic>
        <p:nvPicPr>
          <p:cNvPr id="11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769948" y="4789170"/>
            <a:ext cx="4282440" cy="10896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5.TF-IDF</a:t>
            </a:r>
            <a:endParaRPr lang="en-US" altLang="ko-KR"/>
          </a:p>
        </p:txBody>
      </p:sp>
      <p:sp>
        <p:nvSpPr>
          <p:cNvPr id="5" name=""/>
          <p:cNvSpPr txBox="1"/>
          <p:nvPr/>
        </p:nvSpPr>
        <p:spPr>
          <a:xfrm>
            <a:off x="608541" y="1619250"/>
            <a:ext cx="10805585" cy="117919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/>
              <a:t>TF(단어 빈도, term frequency)는 특정한 단어가 문서 내에 얼마나 자주 등장하는지를 나타내는 값 IDF(역문서 빈도, inverse document frequency)라고 한다. 다른 문서에 자주 등장하지 않는지를 나타내는 값</a:t>
            </a:r>
            <a:endParaRPr lang="ko-KR" altLang="en-US"/>
          </a:p>
          <a:p>
            <a:pPr>
              <a:defRPr/>
            </a:pPr>
            <a:r>
              <a:rPr lang="ko-KR" altLang="en-US"/>
              <a:t>TF-IDF는 TF와 IDF를 곱한 값으로 점수가 높은 단어일수록 다른 문서에는 많지 않고 해당 문서에서 자주 등장하는 단어를 의미한다.</a:t>
            </a:r>
            <a:endParaRPr lang="ko-KR" altLang="en-US"/>
          </a:p>
        </p:txBody>
      </p:sp>
      <p:pic>
        <p:nvPicPr>
          <p:cNvPr id="6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09600" y="2994236"/>
            <a:ext cx="5486400" cy="3451860"/>
          </a:xfrm>
          <a:prstGeom prst="rect">
            <a:avLst/>
          </a:prstGeom>
        </p:spPr>
      </p:pic>
      <p:pic>
        <p:nvPicPr>
          <p:cNvPr id="7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360584" y="3083135"/>
            <a:ext cx="5059680" cy="25120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TF-IDF</a:t>
            </a:r>
            <a:endParaRPr lang="en-US" altLang="ko-KR"/>
          </a:p>
        </p:txBody>
      </p:sp>
      <p:pic>
        <p:nvPicPr>
          <p:cNvPr id="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86180" y="1629833"/>
            <a:ext cx="9311640" cy="4381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 rot="0">
            <a:off x="3893745" y="1226745"/>
            <a:ext cx="4404510" cy="4404510"/>
            <a:chOff x="3561288" y="1226745"/>
            <a:chExt cx="4740740" cy="4740740"/>
          </a:xfrm>
        </p:grpSpPr>
        <p:sp>
          <p:nvSpPr>
            <p:cNvPr id="32" name="Rectangle: Rounded Corners 31"/>
            <p:cNvSpPr>
              <a:spLocks noChangeAspect="1"/>
            </p:cNvSpPr>
            <p:nvPr/>
          </p:nvSpPr>
          <p:spPr>
            <a:xfrm rot="18900000">
              <a:off x="3561288" y="1226745"/>
              <a:ext cx="4740740" cy="4740740"/>
            </a:xfrm>
            <a:prstGeom prst="roundRect">
              <a:avLst>
                <a:gd name="adj" fmla="val 6228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3" name="Rectangle: Rounded Corners 32"/>
            <p:cNvSpPr>
              <a:spLocks noChangeAspect="1"/>
            </p:cNvSpPr>
            <p:nvPr/>
          </p:nvSpPr>
          <p:spPr>
            <a:xfrm rot="18900000">
              <a:off x="3748242" y="1413699"/>
              <a:ext cx="4366833" cy="4366833"/>
            </a:xfrm>
            <a:prstGeom prst="roundRect">
              <a:avLst>
                <a:gd name="adj" fmla="val 6228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4" name="Rectangle: Rounded Corners 33"/>
            <p:cNvSpPr>
              <a:spLocks noChangeAspect="1"/>
            </p:cNvSpPr>
            <p:nvPr/>
          </p:nvSpPr>
          <p:spPr>
            <a:xfrm rot="18900000">
              <a:off x="3866816" y="1532273"/>
              <a:ext cx="4129684" cy="4129684"/>
            </a:xfrm>
            <a:prstGeom prst="roundRect">
              <a:avLst>
                <a:gd name="adj" fmla="val 6228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sp>
        <p:nvSpPr>
          <p:cNvPr id="44" name="Freeform: Shape 43"/>
          <p:cNvSpPr/>
          <p:nvPr/>
        </p:nvSpPr>
        <p:spPr>
          <a:xfrm>
            <a:off x="6117495" y="2553561"/>
            <a:ext cx="322117" cy="327904"/>
          </a:xfrm>
          <a:custGeom>
            <a:avLst/>
            <a:gdLst>
              <a:gd name="connsiteX0" fmla="*/ 879664 w 1723364"/>
              <a:gd name="connsiteY0" fmla="*/ 267 h 1754322"/>
              <a:gd name="connsiteX1" fmla="*/ 964801 w 1723364"/>
              <a:gd name="connsiteY1" fmla="*/ 5943 h 1754322"/>
              <a:gd name="connsiteX2" fmla="*/ 979248 w 1723364"/>
              <a:gd name="connsiteY2" fmla="*/ 18843 h 1754322"/>
              <a:gd name="connsiteX3" fmla="*/ 977700 w 1723364"/>
              <a:gd name="connsiteY3" fmla="*/ 158673 h 1754322"/>
              <a:gd name="connsiteX4" fmla="*/ 968928 w 1723364"/>
              <a:gd name="connsiteY4" fmla="*/ 213366 h 1754322"/>
              <a:gd name="connsiteX5" fmla="*/ 979764 w 1723364"/>
              <a:gd name="connsiteY5" fmla="*/ 229877 h 1754322"/>
              <a:gd name="connsiteX6" fmla="*/ 1149520 w 1723364"/>
              <a:gd name="connsiteY6" fmla="*/ 285087 h 1754322"/>
              <a:gd name="connsiteX7" fmla="*/ 1166548 w 1723364"/>
              <a:gd name="connsiteY7" fmla="*/ 278379 h 1754322"/>
              <a:gd name="connsiteX8" fmla="*/ 1210406 w 1723364"/>
              <a:gd name="connsiteY8" fmla="*/ 190663 h 1754322"/>
              <a:gd name="connsiteX9" fmla="*/ 1263035 w 1723364"/>
              <a:gd name="connsiteY9" fmla="*/ 123070 h 1754322"/>
              <a:gd name="connsiteX10" fmla="*/ 1304314 w 1723364"/>
              <a:gd name="connsiteY10" fmla="*/ 119458 h 1754322"/>
              <a:gd name="connsiteX11" fmla="*/ 1458075 w 1723364"/>
              <a:gd name="connsiteY11" fmla="*/ 231941 h 1754322"/>
              <a:gd name="connsiteX12" fmla="*/ 1462203 w 1723364"/>
              <a:gd name="connsiteY12" fmla="*/ 251549 h 1754322"/>
              <a:gd name="connsiteX13" fmla="*/ 1461171 w 1723364"/>
              <a:gd name="connsiteY13" fmla="*/ 254128 h 1754322"/>
              <a:gd name="connsiteX14" fmla="*/ 1396158 w 1723364"/>
              <a:gd name="connsiteY14" fmla="*/ 347004 h 1754322"/>
              <a:gd name="connsiteX15" fmla="*/ 1337336 w 1723364"/>
              <a:gd name="connsiteY15" fmla="*/ 404794 h 1754322"/>
              <a:gd name="connsiteX16" fmla="*/ 1336304 w 1723364"/>
              <a:gd name="connsiteY16" fmla="*/ 419757 h 1754322"/>
              <a:gd name="connsiteX17" fmla="*/ 1369327 w 1723364"/>
              <a:gd name="connsiteY17" fmla="*/ 457939 h 1754322"/>
              <a:gd name="connsiteX18" fmla="*/ 1442596 w 1723364"/>
              <a:gd name="connsiteY18" fmla="*/ 565263 h 1754322"/>
              <a:gd name="connsiteX19" fmla="*/ 1462719 w 1723364"/>
              <a:gd name="connsiteY19" fmla="*/ 570938 h 1754322"/>
              <a:gd name="connsiteX20" fmla="*/ 1573138 w 1723364"/>
              <a:gd name="connsiteY20" fmla="*/ 514697 h 1754322"/>
              <a:gd name="connsiteX21" fmla="*/ 1650018 w 1723364"/>
              <a:gd name="connsiteY21" fmla="*/ 501281 h 1754322"/>
              <a:gd name="connsiteX22" fmla="*/ 1659822 w 1723364"/>
              <a:gd name="connsiteY22" fmla="*/ 509537 h 1754322"/>
              <a:gd name="connsiteX23" fmla="*/ 1724835 w 1723364"/>
              <a:gd name="connsiteY23" fmla="*/ 709220 h 1754322"/>
              <a:gd name="connsiteX24" fmla="*/ 1717611 w 1723364"/>
              <a:gd name="connsiteY24" fmla="*/ 723668 h 1754322"/>
              <a:gd name="connsiteX25" fmla="*/ 1671173 w 1723364"/>
              <a:gd name="connsiteY25" fmla="*/ 748950 h 1754322"/>
              <a:gd name="connsiteX26" fmla="*/ 1618544 w 1723364"/>
              <a:gd name="connsiteY26" fmla="*/ 760302 h 1754322"/>
              <a:gd name="connsiteX27" fmla="*/ 1529280 w 1723364"/>
              <a:gd name="connsiteY27" fmla="*/ 774234 h 1754322"/>
              <a:gd name="connsiteX28" fmla="*/ 1515349 w 1723364"/>
              <a:gd name="connsiteY28" fmla="*/ 791777 h 1754322"/>
              <a:gd name="connsiteX29" fmla="*/ 1521024 w 1723364"/>
              <a:gd name="connsiteY29" fmla="*/ 857306 h 1754322"/>
              <a:gd name="connsiteX30" fmla="*/ 1516380 w 1723364"/>
              <a:gd name="connsiteY30" fmla="*/ 953794 h 1754322"/>
              <a:gd name="connsiteX31" fmla="*/ 1538567 w 1723364"/>
              <a:gd name="connsiteY31" fmla="*/ 983720 h 1754322"/>
              <a:gd name="connsiteX32" fmla="*/ 1653114 w 1723364"/>
              <a:gd name="connsiteY32" fmla="*/ 1001779 h 1754322"/>
              <a:gd name="connsiteX33" fmla="*/ 1700584 w 1723364"/>
              <a:gd name="connsiteY33" fmla="*/ 1024483 h 1754322"/>
              <a:gd name="connsiteX34" fmla="*/ 1719675 w 1723364"/>
              <a:gd name="connsiteY34" fmla="*/ 1067825 h 1754322"/>
              <a:gd name="connsiteX35" fmla="*/ 1661370 w 1723364"/>
              <a:gd name="connsiteY35" fmla="*/ 1243773 h 1754322"/>
              <a:gd name="connsiteX36" fmla="*/ 1641763 w 1723364"/>
              <a:gd name="connsiteY36" fmla="*/ 1255124 h 1754322"/>
              <a:gd name="connsiteX37" fmla="*/ 1541663 w 1723364"/>
              <a:gd name="connsiteY37" fmla="*/ 1226230 h 1754322"/>
              <a:gd name="connsiteX38" fmla="*/ 1461687 w 1723364"/>
              <a:gd name="connsiteY38" fmla="*/ 1184436 h 1754322"/>
              <a:gd name="connsiteX39" fmla="*/ 1444143 w 1723364"/>
              <a:gd name="connsiteY39" fmla="*/ 1189079 h 1754322"/>
              <a:gd name="connsiteX40" fmla="*/ 1339400 w 1723364"/>
              <a:gd name="connsiteY40" fmla="*/ 1333553 h 1754322"/>
              <a:gd name="connsiteX41" fmla="*/ 1339916 w 1723364"/>
              <a:gd name="connsiteY41" fmla="*/ 1353160 h 1754322"/>
              <a:gd name="connsiteX42" fmla="*/ 1430212 w 1723364"/>
              <a:gd name="connsiteY42" fmla="*/ 1443456 h 1754322"/>
              <a:gd name="connsiteX43" fmla="*/ 1465814 w 1723364"/>
              <a:gd name="connsiteY43" fmla="*/ 1511565 h 1754322"/>
              <a:gd name="connsiteX44" fmla="*/ 1461171 w 1723364"/>
              <a:gd name="connsiteY44" fmla="*/ 1521369 h 1754322"/>
              <a:gd name="connsiteX45" fmla="*/ 1290382 w 1723364"/>
              <a:gd name="connsiteY45" fmla="*/ 1645203 h 1754322"/>
              <a:gd name="connsiteX46" fmla="*/ 1275419 w 1723364"/>
              <a:gd name="connsiteY46" fmla="*/ 1643655 h 1754322"/>
              <a:gd name="connsiteX47" fmla="*/ 1207310 w 1723364"/>
              <a:gd name="connsiteY47" fmla="*/ 1558003 h 1754322"/>
              <a:gd name="connsiteX48" fmla="*/ 1167064 w 1723364"/>
              <a:gd name="connsiteY48" fmla="*/ 1477511 h 1754322"/>
              <a:gd name="connsiteX49" fmla="*/ 1150036 w 1723364"/>
              <a:gd name="connsiteY49" fmla="*/ 1470803 h 1754322"/>
              <a:gd name="connsiteX50" fmla="*/ 981312 w 1723364"/>
              <a:gd name="connsiteY50" fmla="*/ 1526013 h 1754322"/>
              <a:gd name="connsiteX51" fmla="*/ 969960 w 1723364"/>
              <a:gd name="connsiteY51" fmla="*/ 1544072 h 1754322"/>
              <a:gd name="connsiteX52" fmla="*/ 989052 w 1723364"/>
              <a:gd name="connsiteY52" fmla="*/ 1663779 h 1754322"/>
              <a:gd name="connsiteX53" fmla="*/ 978216 w 1723364"/>
              <a:gd name="connsiteY53" fmla="*/ 1743755 h 1754322"/>
              <a:gd name="connsiteX54" fmla="*/ 966864 w 1723364"/>
              <a:gd name="connsiteY54" fmla="*/ 1749947 h 1754322"/>
              <a:gd name="connsiteX55" fmla="*/ 758410 w 1723364"/>
              <a:gd name="connsiteY55" fmla="*/ 1749947 h 1754322"/>
              <a:gd name="connsiteX56" fmla="*/ 745510 w 1723364"/>
              <a:gd name="connsiteY56" fmla="*/ 1737047 h 1754322"/>
              <a:gd name="connsiteX57" fmla="*/ 747058 w 1723364"/>
              <a:gd name="connsiteY57" fmla="*/ 1598249 h 1754322"/>
              <a:gd name="connsiteX58" fmla="*/ 756346 w 1723364"/>
              <a:gd name="connsiteY58" fmla="*/ 1543556 h 1754322"/>
              <a:gd name="connsiteX59" fmla="*/ 744478 w 1723364"/>
              <a:gd name="connsiteY59" fmla="*/ 1525496 h 1754322"/>
              <a:gd name="connsiteX60" fmla="*/ 575754 w 1723364"/>
              <a:gd name="connsiteY60" fmla="*/ 1470287 h 1754322"/>
              <a:gd name="connsiteX61" fmla="*/ 559758 w 1723364"/>
              <a:gd name="connsiteY61" fmla="*/ 1475963 h 1754322"/>
              <a:gd name="connsiteX62" fmla="*/ 504549 w 1723364"/>
              <a:gd name="connsiteY62" fmla="*/ 1585350 h 1754322"/>
              <a:gd name="connsiteX63" fmla="*/ 447275 w 1723364"/>
              <a:gd name="connsiteY63" fmla="*/ 1645719 h 1754322"/>
              <a:gd name="connsiteX64" fmla="*/ 434376 w 1723364"/>
              <a:gd name="connsiteY64" fmla="*/ 1643655 h 1754322"/>
              <a:gd name="connsiteX65" fmla="*/ 290418 w 1723364"/>
              <a:gd name="connsiteY65" fmla="*/ 1542008 h 1754322"/>
              <a:gd name="connsiteX66" fmla="*/ 265651 w 1723364"/>
              <a:gd name="connsiteY66" fmla="*/ 1521369 h 1754322"/>
              <a:gd name="connsiteX67" fmla="*/ 262039 w 1723364"/>
              <a:gd name="connsiteY67" fmla="*/ 1505889 h 1754322"/>
              <a:gd name="connsiteX68" fmla="*/ 321893 w 1723364"/>
              <a:gd name="connsiteY68" fmla="*/ 1415593 h 1754322"/>
              <a:gd name="connsiteX69" fmla="*/ 386906 w 1723364"/>
              <a:gd name="connsiteY69" fmla="*/ 1351096 h 1754322"/>
              <a:gd name="connsiteX70" fmla="*/ 387938 w 1723364"/>
              <a:gd name="connsiteY70" fmla="*/ 1334069 h 1754322"/>
              <a:gd name="connsiteX71" fmla="*/ 354915 w 1723364"/>
              <a:gd name="connsiteY71" fmla="*/ 1295887 h 1754322"/>
              <a:gd name="connsiteX72" fmla="*/ 282678 w 1723364"/>
              <a:gd name="connsiteY72" fmla="*/ 1189595 h 1754322"/>
              <a:gd name="connsiteX73" fmla="*/ 262555 w 1723364"/>
              <a:gd name="connsiteY73" fmla="*/ 1183920 h 1754322"/>
              <a:gd name="connsiteX74" fmla="*/ 152136 w 1723364"/>
              <a:gd name="connsiteY74" fmla="*/ 1240161 h 1754322"/>
              <a:gd name="connsiteX75" fmla="*/ 75256 w 1723364"/>
              <a:gd name="connsiteY75" fmla="*/ 1253577 h 1754322"/>
              <a:gd name="connsiteX76" fmla="*/ 65452 w 1723364"/>
              <a:gd name="connsiteY76" fmla="*/ 1245321 h 1754322"/>
              <a:gd name="connsiteX77" fmla="*/ 439 w 1723364"/>
              <a:gd name="connsiteY77" fmla="*/ 1045637 h 1754322"/>
              <a:gd name="connsiteX78" fmla="*/ 7663 w 1723364"/>
              <a:gd name="connsiteY78" fmla="*/ 1031190 h 1754322"/>
              <a:gd name="connsiteX79" fmla="*/ 54101 w 1723364"/>
              <a:gd name="connsiteY79" fmla="*/ 1005907 h 1754322"/>
              <a:gd name="connsiteX80" fmla="*/ 106730 w 1723364"/>
              <a:gd name="connsiteY80" fmla="*/ 994556 h 1754322"/>
              <a:gd name="connsiteX81" fmla="*/ 197026 w 1723364"/>
              <a:gd name="connsiteY81" fmla="*/ 980109 h 1754322"/>
              <a:gd name="connsiteX82" fmla="*/ 209410 w 1723364"/>
              <a:gd name="connsiteY82" fmla="*/ 964113 h 1754322"/>
              <a:gd name="connsiteX83" fmla="*/ 203734 w 1723364"/>
              <a:gd name="connsiteY83" fmla="*/ 897552 h 1754322"/>
              <a:gd name="connsiteX84" fmla="*/ 208378 w 1723364"/>
              <a:gd name="connsiteY84" fmla="*/ 801064 h 1754322"/>
              <a:gd name="connsiteX85" fmla="*/ 185159 w 1723364"/>
              <a:gd name="connsiteY85" fmla="*/ 770622 h 1754322"/>
              <a:gd name="connsiteX86" fmla="*/ 73192 w 1723364"/>
              <a:gd name="connsiteY86" fmla="*/ 753079 h 1754322"/>
              <a:gd name="connsiteX87" fmla="*/ 24690 w 1723364"/>
              <a:gd name="connsiteY87" fmla="*/ 730375 h 1754322"/>
              <a:gd name="connsiteX88" fmla="*/ 5599 w 1723364"/>
              <a:gd name="connsiteY88" fmla="*/ 687033 h 1754322"/>
              <a:gd name="connsiteX89" fmla="*/ 63904 w 1723364"/>
              <a:gd name="connsiteY89" fmla="*/ 511085 h 1754322"/>
              <a:gd name="connsiteX90" fmla="*/ 83511 w 1723364"/>
              <a:gd name="connsiteY90" fmla="*/ 499733 h 1754322"/>
              <a:gd name="connsiteX91" fmla="*/ 183611 w 1723364"/>
              <a:gd name="connsiteY91" fmla="*/ 528628 h 1754322"/>
              <a:gd name="connsiteX92" fmla="*/ 262555 w 1723364"/>
              <a:gd name="connsiteY92" fmla="*/ 569390 h 1754322"/>
              <a:gd name="connsiteX93" fmla="*/ 282163 w 1723364"/>
              <a:gd name="connsiteY93" fmla="*/ 564231 h 1754322"/>
              <a:gd name="connsiteX94" fmla="*/ 386906 w 1723364"/>
              <a:gd name="connsiteY94" fmla="*/ 419757 h 1754322"/>
              <a:gd name="connsiteX95" fmla="*/ 386390 w 1723364"/>
              <a:gd name="connsiteY95" fmla="*/ 402214 h 1754322"/>
              <a:gd name="connsiteX96" fmla="*/ 296094 w 1723364"/>
              <a:gd name="connsiteY96" fmla="*/ 311918 h 1754322"/>
              <a:gd name="connsiteX97" fmla="*/ 259975 w 1723364"/>
              <a:gd name="connsiteY97" fmla="*/ 242777 h 1754322"/>
              <a:gd name="connsiteX98" fmla="*/ 264619 w 1723364"/>
              <a:gd name="connsiteY98" fmla="*/ 232973 h 1754322"/>
              <a:gd name="connsiteX99" fmla="*/ 435408 w 1723364"/>
              <a:gd name="connsiteY99" fmla="*/ 109139 h 1754322"/>
              <a:gd name="connsiteX100" fmla="*/ 450371 w 1723364"/>
              <a:gd name="connsiteY100" fmla="*/ 110687 h 1754322"/>
              <a:gd name="connsiteX101" fmla="*/ 518480 w 1723364"/>
              <a:gd name="connsiteY101" fmla="*/ 196339 h 1754322"/>
              <a:gd name="connsiteX102" fmla="*/ 559758 w 1723364"/>
              <a:gd name="connsiteY102" fmla="*/ 277863 h 1754322"/>
              <a:gd name="connsiteX103" fmla="*/ 574722 w 1723364"/>
              <a:gd name="connsiteY103" fmla="*/ 283539 h 1754322"/>
              <a:gd name="connsiteX104" fmla="*/ 746026 w 1723364"/>
              <a:gd name="connsiteY104" fmla="*/ 227813 h 1754322"/>
              <a:gd name="connsiteX105" fmla="*/ 756346 w 1723364"/>
              <a:gd name="connsiteY105" fmla="*/ 211302 h 1754322"/>
              <a:gd name="connsiteX106" fmla="*/ 737254 w 1723364"/>
              <a:gd name="connsiteY106" fmla="*/ 91596 h 1754322"/>
              <a:gd name="connsiteX107" fmla="*/ 748090 w 1723364"/>
              <a:gd name="connsiteY107" fmla="*/ 10587 h 1754322"/>
              <a:gd name="connsiteX108" fmla="*/ 758410 w 1723364"/>
              <a:gd name="connsiteY108" fmla="*/ 4395 h 1754322"/>
              <a:gd name="connsiteX109" fmla="*/ 879664 w 1723364"/>
              <a:gd name="connsiteY109" fmla="*/ 267 h 1754322"/>
              <a:gd name="connsiteX110" fmla="*/ 861605 w 1723364"/>
              <a:gd name="connsiteY110" fmla="*/ 1409918 h 1754322"/>
              <a:gd name="connsiteX111" fmla="*/ 1392546 w 1723364"/>
              <a:gd name="connsiteY111" fmla="*/ 879493 h 1754322"/>
              <a:gd name="connsiteX112" fmla="*/ 862637 w 1723364"/>
              <a:gd name="connsiteY112" fmla="*/ 348552 h 1754322"/>
              <a:gd name="connsiteX113" fmla="*/ 331180 w 1723364"/>
              <a:gd name="connsiteY113" fmla="*/ 879493 h 1754322"/>
              <a:gd name="connsiteX114" fmla="*/ 861605 w 1723364"/>
              <a:gd name="connsiteY114" fmla="*/ 1409918 h 1754322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</a:cxnLst>
            <a:rect l="l" t="t" r="r" b="b"/>
            <a:pathLst>
              <a:path w="1723364" h="1754322">
                <a:moveTo>
                  <a:pt x="879664" y="267"/>
                </a:moveTo>
                <a:cubicBezTo>
                  <a:pt x="907527" y="2332"/>
                  <a:pt x="935906" y="4395"/>
                  <a:pt x="964801" y="5943"/>
                </a:cubicBezTo>
                <a:cubicBezTo>
                  <a:pt x="974088" y="6459"/>
                  <a:pt x="976668" y="11103"/>
                  <a:pt x="979248" y="18843"/>
                </a:cubicBezTo>
                <a:cubicBezTo>
                  <a:pt x="994727" y="65797"/>
                  <a:pt x="985956" y="112235"/>
                  <a:pt x="977700" y="158673"/>
                </a:cubicBezTo>
                <a:cubicBezTo>
                  <a:pt x="974604" y="176732"/>
                  <a:pt x="972024" y="195307"/>
                  <a:pt x="968928" y="213366"/>
                </a:cubicBezTo>
                <a:cubicBezTo>
                  <a:pt x="967380" y="222654"/>
                  <a:pt x="969960" y="227813"/>
                  <a:pt x="979764" y="229877"/>
                </a:cubicBezTo>
                <a:cubicBezTo>
                  <a:pt x="1038585" y="240713"/>
                  <a:pt x="1095343" y="259804"/>
                  <a:pt x="1149520" y="285087"/>
                </a:cubicBezTo>
                <a:cubicBezTo>
                  <a:pt x="1158808" y="289215"/>
                  <a:pt x="1162420" y="286119"/>
                  <a:pt x="1166548" y="278379"/>
                </a:cubicBezTo>
                <a:cubicBezTo>
                  <a:pt x="1180995" y="248969"/>
                  <a:pt x="1197506" y="220590"/>
                  <a:pt x="1210406" y="190663"/>
                </a:cubicBezTo>
                <a:cubicBezTo>
                  <a:pt x="1222273" y="163316"/>
                  <a:pt x="1240848" y="142161"/>
                  <a:pt x="1263035" y="123070"/>
                </a:cubicBezTo>
                <a:cubicBezTo>
                  <a:pt x="1282643" y="106043"/>
                  <a:pt x="1282127" y="106559"/>
                  <a:pt x="1304314" y="119458"/>
                </a:cubicBezTo>
                <a:cubicBezTo>
                  <a:pt x="1359523" y="151449"/>
                  <a:pt x="1409573" y="190663"/>
                  <a:pt x="1458075" y="231941"/>
                </a:cubicBezTo>
                <a:cubicBezTo>
                  <a:pt x="1465299" y="238133"/>
                  <a:pt x="1467362" y="243809"/>
                  <a:pt x="1462203" y="251549"/>
                </a:cubicBezTo>
                <a:cubicBezTo>
                  <a:pt x="1461687" y="252064"/>
                  <a:pt x="1461171" y="253096"/>
                  <a:pt x="1461171" y="254128"/>
                </a:cubicBezTo>
                <a:cubicBezTo>
                  <a:pt x="1448271" y="291279"/>
                  <a:pt x="1425052" y="320689"/>
                  <a:pt x="1396158" y="347004"/>
                </a:cubicBezTo>
                <a:cubicBezTo>
                  <a:pt x="1375518" y="365064"/>
                  <a:pt x="1356943" y="385703"/>
                  <a:pt x="1337336" y="404794"/>
                </a:cubicBezTo>
                <a:cubicBezTo>
                  <a:pt x="1332177" y="409954"/>
                  <a:pt x="1330628" y="413565"/>
                  <a:pt x="1336304" y="419757"/>
                </a:cubicBezTo>
                <a:cubicBezTo>
                  <a:pt x="1347656" y="432141"/>
                  <a:pt x="1357459" y="445556"/>
                  <a:pt x="1369327" y="457939"/>
                </a:cubicBezTo>
                <a:cubicBezTo>
                  <a:pt x="1399769" y="489930"/>
                  <a:pt x="1419893" y="528628"/>
                  <a:pt x="1442596" y="565263"/>
                </a:cubicBezTo>
                <a:cubicBezTo>
                  <a:pt x="1448271" y="574550"/>
                  <a:pt x="1452915" y="576098"/>
                  <a:pt x="1462719" y="570938"/>
                </a:cubicBezTo>
                <a:cubicBezTo>
                  <a:pt x="1499353" y="551847"/>
                  <a:pt x="1535988" y="533272"/>
                  <a:pt x="1573138" y="514697"/>
                </a:cubicBezTo>
                <a:cubicBezTo>
                  <a:pt x="1597389" y="502830"/>
                  <a:pt x="1624220" y="504893"/>
                  <a:pt x="1650018" y="501281"/>
                </a:cubicBezTo>
                <a:cubicBezTo>
                  <a:pt x="1655694" y="500250"/>
                  <a:pt x="1658274" y="505409"/>
                  <a:pt x="1659822" y="509537"/>
                </a:cubicBezTo>
                <a:cubicBezTo>
                  <a:pt x="1687685" y="574034"/>
                  <a:pt x="1709872" y="640595"/>
                  <a:pt x="1724835" y="709220"/>
                </a:cubicBezTo>
                <a:cubicBezTo>
                  <a:pt x="1726383" y="716444"/>
                  <a:pt x="1723803" y="720572"/>
                  <a:pt x="1717611" y="723668"/>
                </a:cubicBezTo>
                <a:cubicBezTo>
                  <a:pt x="1702132" y="731923"/>
                  <a:pt x="1686653" y="740695"/>
                  <a:pt x="1671173" y="748950"/>
                </a:cubicBezTo>
                <a:cubicBezTo>
                  <a:pt x="1654662" y="757722"/>
                  <a:pt x="1636087" y="757206"/>
                  <a:pt x="1618544" y="760302"/>
                </a:cubicBezTo>
                <a:cubicBezTo>
                  <a:pt x="1589133" y="765462"/>
                  <a:pt x="1559207" y="770106"/>
                  <a:pt x="1529280" y="774234"/>
                </a:cubicBezTo>
                <a:cubicBezTo>
                  <a:pt x="1517412" y="775781"/>
                  <a:pt x="1514316" y="780941"/>
                  <a:pt x="1515349" y="791777"/>
                </a:cubicBezTo>
                <a:cubicBezTo>
                  <a:pt x="1517412" y="813448"/>
                  <a:pt x="1518444" y="835635"/>
                  <a:pt x="1521024" y="857306"/>
                </a:cubicBezTo>
                <a:cubicBezTo>
                  <a:pt x="1524636" y="889813"/>
                  <a:pt x="1518960" y="921803"/>
                  <a:pt x="1516380" y="953794"/>
                </a:cubicBezTo>
                <a:cubicBezTo>
                  <a:pt x="1514316" y="980109"/>
                  <a:pt x="1513284" y="980109"/>
                  <a:pt x="1538567" y="983720"/>
                </a:cubicBezTo>
                <a:cubicBezTo>
                  <a:pt x="1576750" y="989912"/>
                  <a:pt x="1614932" y="995588"/>
                  <a:pt x="1653114" y="1001779"/>
                </a:cubicBezTo>
                <a:cubicBezTo>
                  <a:pt x="1671173" y="1004875"/>
                  <a:pt x="1685105" y="1016227"/>
                  <a:pt x="1700584" y="1024483"/>
                </a:cubicBezTo>
                <a:cubicBezTo>
                  <a:pt x="1726899" y="1038414"/>
                  <a:pt x="1725867" y="1038930"/>
                  <a:pt x="1719675" y="1067825"/>
                </a:cubicBezTo>
                <a:cubicBezTo>
                  <a:pt x="1706260" y="1128710"/>
                  <a:pt x="1685105" y="1186500"/>
                  <a:pt x="1661370" y="1243773"/>
                </a:cubicBezTo>
                <a:cubicBezTo>
                  <a:pt x="1657242" y="1253577"/>
                  <a:pt x="1651566" y="1256157"/>
                  <a:pt x="1641763" y="1255124"/>
                </a:cubicBezTo>
                <a:cubicBezTo>
                  <a:pt x="1606160" y="1252028"/>
                  <a:pt x="1572622" y="1244805"/>
                  <a:pt x="1541663" y="1226230"/>
                </a:cubicBezTo>
                <a:cubicBezTo>
                  <a:pt x="1515864" y="1210750"/>
                  <a:pt x="1488001" y="1198883"/>
                  <a:pt x="1461687" y="1184436"/>
                </a:cubicBezTo>
                <a:cubicBezTo>
                  <a:pt x="1453947" y="1180308"/>
                  <a:pt x="1448787" y="1180308"/>
                  <a:pt x="1444143" y="1189079"/>
                </a:cubicBezTo>
                <a:cubicBezTo>
                  <a:pt x="1415249" y="1241709"/>
                  <a:pt x="1380162" y="1290211"/>
                  <a:pt x="1339400" y="1333553"/>
                </a:cubicBezTo>
                <a:cubicBezTo>
                  <a:pt x="1332177" y="1341293"/>
                  <a:pt x="1332177" y="1345936"/>
                  <a:pt x="1339916" y="1353160"/>
                </a:cubicBezTo>
                <a:cubicBezTo>
                  <a:pt x="1370359" y="1382571"/>
                  <a:pt x="1400801" y="1412498"/>
                  <a:pt x="1430212" y="1443456"/>
                </a:cubicBezTo>
                <a:cubicBezTo>
                  <a:pt x="1448271" y="1462547"/>
                  <a:pt x="1453947" y="1488862"/>
                  <a:pt x="1465814" y="1511565"/>
                </a:cubicBezTo>
                <a:cubicBezTo>
                  <a:pt x="1467879" y="1515693"/>
                  <a:pt x="1464267" y="1518789"/>
                  <a:pt x="1461171" y="1521369"/>
                </a:cubicBezTo>
                <a:cubicBezTo>
                  <a:pt x="1408025" y="1568323"/>
                  <a:pt x="1351784" y="1610117"/>
                  <a:pt x="1290382" y="1645203"/>
                </a:cubicBezTo>
                <a:cubicBezTo>
                  <a:pt x="1284707" y="1648815"/>
                  <a:pt x="1280579" y="1648299"/>
                  <a:pt x="1275419" y="1643655"/>
                </a:cubicBezTo>
                <a:cubicBezTo>
                  <a:pt x="1247040" y="1619404"/>
                  <a:pt x="1221757" y="1593606"/>
                  <a:pt x="1207310" y="1558003"/>
                </a:cubicBezTo>
                <a:cubicBezTo>
                  <a:pt x="1195958" y="1530140"/>
                  <a:pt x="1179963" y="1504341"/>
                  <a:pt x="1167064" y="1477511"/>
                </a:cubicBezTo>
                <a:cubicBezTo>
                  <a:pt x="1162936" y="1469255"/>
                  <a:pt x="1158808" y="1467191"/>
                  <a:pt x="1150036" y="1470803"/>
                </a:cubicBezTo>
                <a:cubicBezTo>
                  <a:pt x="1096375" y="1496086"/>
                  <a:pt x="1040133" y="1514661"/>
                  <a:pt x="981312" y="1526013"/>
                </a:cubicBezTo>
                <a:cubicBezTo>
                  <a:pt x="969960" y="1528076"/>
                  <a:pt x="967896" y="1534268"/>
                  <a:pt x="969960" y="1544072"/>
                </a:cubicBezTo>
                <a:cubicBezTo>
                  <a:pt x="976668" y="1583802"/>
                  <a:pt x="982860" y="1623532"/>
                  <a:pt x="989052" y="1663779"/>
                </a:cubicBezTo>
                <a:cubicBezTo>
                  <a:pt x="993179" y="1691641"/>
                  <a:pt x="982344" y="1716924"/>
                  <a:pt x="978216" y="1743755"/>
                </a:cubicBezTo>
                <a:cubicBezTo>
                  <a:pt x="977184" y="1749431"/>
                  <a:pt x="971508" y="1749431"/>
                  <a:pt x="966864" y="1749947"/>
                </a:cubicBezTo>
                <a:cubicBezTo>
                  <a:pt x="897207" y="1757170"/>
                  <a:pt x="828067" y="1756655"/>
                  <a:pt x="758410" y="1749947"/>
                </a:cubicBezTo>
                <a:cubicBezTo>
                  <a:pt x="749638" y="1748915"/>
                  <a:pt x="748090" y="1744271"/>
                  <a:pt x="745510" y="1737047"/>
                </a:cubicBezTo>
                <a:cubicBezTo>
                  <a:pt x="730031" y="1690609"/>
                  <a:pt x="738286" y="1644687"/>
                  <a:pt x="747058" y="1598249"/>
                </a:cubicBezTo>
                <a:cubicBezTo>
                  <a:pt x="750154" y="1580190"/>
                  <a:pt x="752734" y="1561615"/>
                  <a:pt x="756346" y="1543556"/>
                </a:cubicBezTo>
                <a:cubicBezTo>
                  <a:pt x="758410" y="1533236"/>
                  <a:pt x="755314" y="1527560"/>
                  <a:pt x="744478" y="1525496"/>
                </a:cubicBezTo>
                <a:cubicBezTo>
                  <a:pt x="685657" y="1514661"/>
                  <a:pt x="629931" y="1496086"/>
                  <a:pt x="575754" y="1470287"/>
                </a:cubicBezTo>
                <a:cubicBezTo>
                  <a:pt x="568014" y="1466675"/>
                  <a:pt x="563886" y="1467707"/>
                  <a:pt x="559758" y="1475963"/>
                </a:cubicBezTo>
                <a:cubicBezTo>
                  <a:pt x="541699" y="1512597"/>
                  <a:pt x="522608" y="1548715"/>
                  <a:pt x="504549" y="1585350"/>
                </a:cubicBezTo>
                <a:cubicBezTo>
                  <a:pt x="491649" y="1611149"/>
                  <a:pt x="466882" y="1626112"/>
                  <a:pt x="447275" y="1645719"/>
                </a:cubicBezTo>
                <a:cubicBezTo>
                  <a:pt x="442631" y="1650363"/>
                  <a:pt x="438504" y="1646235"/>
                  <a:pt x="434376" y="1643655"/>
                </a:cubicBezTo>
                <a:cubicBezTo>
                  <a:pt x="384326" y="1612697"/>
                  <a:pt x="334276" y="1581738"/>
                  <a:pt x="290418" y="1542008"/>
                </a:cubicBezTo>
                <a:cubicBezTo>
                  <a:pt x="282678" y="1534784"/>
                  <a:pt x="273907" y="1528076"/>
                  <a:pt x="265651" y="1521369"/>
                </a:cubicBezTo>
                <a:cubicBezTo>
                  <a:pt x="259975" y="1516725"/>
                  <a:pt x="259459" y="1512597"/>
                  <a:pt x="262039" y="1505889"/>
                </a:cubicBezTo>
                <a:cubicBezTo>
                  <a:pt x="276487" y="1472351"/>
                  <a:pt x="292998" y="1440360"/>
                  <a:pt x="321893" y="1415593"/>
                </a:cubicBezTo>
                <a:cubicBezTo>
                  <a:pt x="345112" y="1395986"/>
                  <a:pt x="365235" y="1372767"/>
                  <a:pt x="386906" y="1351096"/>
                </a:cubicBezTo>
                <a:cubicBezTo>
                  <a:pt x="393098" y="1345421"/>
                  <a:pt x="394129" y="1341293"/>
                  <a:pt x="387938" y="1334069"/>
                </a:cubicBezTo>
                <a:cubicBezTo>
                  <a:pt x="376586" y="1321685"/>
                  <a:pt x="366783" y="1308270"/>
                  <a:pt x="354915" y="1295887"/>
                </a:cubicBezTo>
                <a:cubicBezTo>
                  <a:pt x="324989" y="1264412"/>
                  <a:pt x="305382" y="1225714"/>
                  <a:pt x="282678" y="1189595"/>
                </a:cubicBezTo>
                <a:cubicBezTo>
                  <a:pt x="277003" y="1180308"/>
                  <a:pt x="272359" y="1178760"/>
                  <a:pt x="262555" y="1183920"/>
                </a:cubicBezTo>
                <a:cubicBezTo>
                  <a:pt x="225921" y="1203011"/>
                  <a:pt x="189287" y="1221586"/>
                  <a:pt x="152136" y="1240161"/>
                </a:cubicBezTo>
                <a:cubicBezTo>
                  <a:pt x="127885" y="1252545"/>
                  <a:pt x="101054" y="1249965"/>
                  <a:pt x="75256" y="1253577"/>
                </a:cubicBezTo>
                <a:cubicBezTo>
                  <a:pt x="69580" y="1254608"/>
                  <a:pt x="67000" y="1249965"/>
                  <a:pt x="65452" y="1245321"/>
                </a:cubicBezTo>
                <a:cubicBezTo>
                  <a:pt x="37589" y="1180824"/>
                  <a:pt x="15402" y="1114263"/>
                  <a:pt x="439" y="1045637"/>
                </a:cubicBezTo>
                <a:cubicBezTo>
                  <a:pt x="-1109" y="1038414"/>
                  <a:pt x="1471" y="1034286"/>
                  <a:pt x="7663" y="1031190"/>
                </a:cubicBezTo>
                <a:cubicBezTo>
                  <a:pt x="23142" y="1022935"/>
                  <a:pt x="38621" y="1014163"/>
                  <a:pt x="54101" y="1005907"/>
                </a:cubicBezTo>
                <a:cubicBezTo>
                  <a:pt x="70612" y="997136"/>
                  <a:pt x="89187" y="997652"/>
                  <a:pt x="106730" y="994556"/>
                </a:cubicBezTo>
                <a:cubicBezTo>
                  <a:pt x="136657" y="989396"/>
                  <a:pt x="167099" y="984236"/>
                  <a:pt x="197026" y="980109"/>
                </a:cubicBezTo>
                <a:cubicBezTo>
                  <a:pt x="207346" y="978560"/>
                  <a:pt x="210442" y="973917"/>
                  <a:pt x="209410" y="964113"/>
                </a:cubicBezTo>
                <a:cubicBezTo>
                  <a:pt x="207346" y="941926"/>
                  <a:pt x="206314" y="919739"/>
                  <a:pt x="203734" y="897552"/>
                </a:cubicBezTo>
                <a:cubicBezTo>
                  <a:pt x="200122" y="865045"/>
                  <a:pt x="205798" y="833055"/>
                  <a:pt x="208378" y="801064"/>
                </a:cubicBezTo>
                <a:cubicBezTo>
                  <a:pt x="210442" y="774749"/>
                  <a:pt x="211474" y="774749"/>
                  <a:pt x="185159" y="770622"/>
                </a:cubicBezTo>
                <a:cubicBezTo>
                  <a:pt x="148009" y="764430"/>
                  <a:pt x="110342" y="758754"/>
                  <a:pt x="73192" y="753079"/>
                </a:cubicBezTo>
                <a:cubicBezTo>
                  <a:pt x="54616" y="750499"/>
                  <a:pt x="40169" y="738631"/>
                  <a:pt x="24690" y="730375"/>
                </a:cubicBezTo>
                <a:cubicBezTo>
                  <a:pt x="-1625" y="715928"/>
                  <a:pt x="-593" y="715928"/>
                  <a:pt x="5599" y="687033"/>
                </a:cubicBezTo>
                <a:cubicBezTo>
                  <a:pt x="19014" y="626148"/>
                  <a:pt x="40169" y="568358"/>
                  <a:pt x="63904" y="511085"/>
                </a:cubicBezTo>
                <a:cubicBezTo>
                  <a:pt x="68032" y="501281"/>
                  <a:pt x="73192" y="498701"/>
                  <a:pt x="83511" y="499733"/>
                </a:cubicBezTo>
                <a:cubicBezTo>
                  <a:pt x="119114" y="502830"/>
                  <a:pt x="152652" y="510053"/>
                  <a:pt x="183611" y="528628"/>
                </a:cubicBezTo>
                <a:cubicBezTo>
                  <a:pt x="208894" y="543592"/>
                  <a:pt x="236241" y="555459"/>
                  <a:pt x="262555" y="569390"/>
                </a:cubicBezTo>
                <a:cubicBezTo>
                  <a:pt x="271327" y="574034"/>
                  <a:pt x="277003" y="574034"/>
                  <a:pt x="282163" y="564231"/>
                </a:cubicBezTo>
                <a:cubicBezTo>
                  <a:pt x="311057" y="511601"/>
                  <a:pt x="346144" y="463615"/>
                  <a:pt x="386906" y="419757"/>
                </a:cubicBezTo>
                <a:cubicBezTo>
                  <a:pt x="393614" y="412534"/>
                  <a:pt x="393098" y="408922"/>
                  <a:pt x="386390" y="402214"/>
                </a:cubicBezTo>
                <a:cubicBezTo>
                  <a:pt x="355947" y="372287"/>
                  <a:pt x="325505" y="342360"/>
                  <a:pt x="296094" y="311918"/>
                </a:cubicBezTo>
                <a:cubicBezTo>
                  <a:pt x="277519" y="292827"/>
                  <a:pt x="271843" y="265996"/>
                  <a:pt x="259975" y="242777"/>
                </a:cubicBezTo>
                <a:cubicBezTo>
                  <a:pt x="257912" y="238649"/>
                  <a:pt x="261524" y="235553"/>
                  <a:pt x="264619" y="232973"/>
                </a:cubicBezTo>
                <a:cubicBezTo>
                  <a:pt x="317765" y="186019"/>
                  <a:pt x="374007" y="144225"/>
                  <a:pt x="435408" y="109139"/>
                </a:cubicBezTo>
                <a:cubicBezTo>
                  <a:pt x="441084" y="105527"/>
                  <a:pt x="445211" y="106043"/>
                  <a:pt x="450371" y="110687"/>
                </a:cubicBezTo>
                <a:cubicBezTo>
                  <a:pt x="478750" y="134937"/>
                  <a:pt x="504033" y="160736"/>
                  <a:pt x="518480" y="196339"/>
                </a:cubicBezTo>
                <a:cubicBezTo>
                  <a:pt x="530348" y="224202"/>
                  <a:pt x="545827" y="250516"/>
                  <a:pt x="559758" y="277863"/>
                </a:cubicBezTo>
                <a:cubicBezTo>
                  <a:pt x="563370" y="285087"/>
                  <a:pt x="566982" y="287151"/>
                  <a:pt x="574722" y="283539"/>
                </a:cubicBezTo>
                <a:cubicBezTo>
                  <a:pt x="629415" y="257740"/>
                  <a:pt x="686173" y="238649"/>
                  <a:pt x="746026" y="227813"/>
                </a:cubicBezTo>
                <a:cubicBezTo>
                  <a:pt x="756346" y="225750"/>
                  <a:pt x="757893" y="220074"/>
                  <a:pt x="756346" y="211302"/>
                </a:cubicBezTo>
                <a:cubicBezTo>
                  <a:pt x="749638" y="171572"/>
                  <a:pt x="743446" y="131326"/>
                  <a:pt x="737254" y="91596"/>
                </a:cubicBezTo>
                <a:cubicBezTo>
                  <a:pt x="732611" y="63217"/>
                  <a:pt x="743446" y="37418"/>
                  <a:pt x="748090" y="10587"/>
                </a:cubicBezTo>
                <a:cubicBezTo>
                  <a:pt x="749122" y="5427"/>
                  <a:pt x="753766" y="4395"/>
                  <a:pt x="758410" y="4395"/>
                </a:cubicBezTo>
                <a:cubicBezTo>
                  <a:pt x="797624" y="4395"/>
                  <a:pt x="837870" y="-1280"/>
                  <a:pt x="879664" y="267"/>
                </a:cubicBezTo>
                <a:close/>
                <a:moveTo>
                  <a:pt x="861605" y="1409918"/>
                </a:moveTo>
                <a:cubicBezTo>
                  <a:pt x="1155712" y="1407338"/>
                  <a:pt x="1392030" y="1176180"/>
                  <a:pt x="1392546" y="879493"/>
                </a:cubicBezTo>
                <a:cubicBezTo>
                  <a:pt x="1393062" y="585902"/>
                  <a:pt x="1160356" y="349068"/>
                  <a:pt x="862637" y="348552"/>
                </a:cubicBezTo>
                <a:cubicBezTo>
                  <a:pt x="568014" y="348036"/>
                  <a:pt x="331180" y="581774"/>
                  <a:pt x="331180" y="879493"/>
                </a:cubicBezTo>
                <a:cubicBezTo>
                  <a:pt x="331180" y="1173600"/>
                  <a:pt x="565950" y="1406822"/>
                  <a:pt x="861605" y="1409918"/>
                </a:cubicBezTo>
                <a:close/>
              </a:path>
            </a:pathLst>
          </a:custGeom>
          <a:solidFill>
            <a:schemeClr val="bg1"/>
          </a:solidFill>
          <a:ln w="5155" cap="flat">
            <a:noFill/>
            <a:prstDash val="solid"/>
            <a:miter/>
          </a:ln>
        </p:spPr>
        <p:txBody>
          <a:bodyPr anchor="ctr"/>
          <a:lstStyle/>
          <a:p>
            <a:pPr lvl="0">
              <a:defRPr/>
            </a:pPr>
            <a:endParaRPr lang="en-US"/>
          </a:p>
        </p:txBody>
      </p:sp>
      <p:sp>
        <p:nvSpPr>
          <p:cNvPr id="49" name="Freeform: Shape 48"/>
          <p:cNvSpPr/>
          <p:nvPr/>
        </p:nvSpPr>
        <p:spPr>
          <a:xfrm>
            <a:off x="6334909" y="2243841"/>
            <a:ext cx="360580" cy="358577"/>
          </a:xfrm>
          <a:custGeom>
            <a:avLst/>
            <a:gdLst>
              <a:gd name="connsiteX0" fmla="*/ 959201 w 1857518"/>
              <a:gd name="connsiteY0" fmla="*/ 1852264 h 1847198"/>
              <a:gd name="connsiteX1" fmla="*/ 910700 w 1857518"/>
              <a:gd name="connsiteY1" fmla="*/ 1852264 h 1847198"/>
              <a:gd name="connsiteX2" fmla="*/ 891608 w 1857518"/>
              <a:gd name="connsiteY2" fmla="*/ 1830593 h 1847198"/>
              <a:gd name="connsiteX3" fmla="*/ 838463 w 1857518"/>
              <a:gd name="connsiteY3" fmla="*/ 1669608 h 1847198"/>
              <a:gd name="connsiteX4" fmla="*/ 813180 w 1857518"/>
              <a:gd name="connsiteY4" fmla="*/ 1646905 h 1847198"/>
              <a:gd name="connsiteX5" fmla="*/ 730624 w 1857518"/>
              <a:gd name="connsiteY5" fmla="*/ 1628330 h 1847198"/>
              <a:gd name="connsiteX6" fmla="*/ 693990 w 1857518"/>
              <a:gd name="connsiteY6" fmla="*/ 1639165 h 1847198"/>
              <a:gd name="connsiteX7" fmla="*/ 573251 w 1857518"/>
              <a:gd name="connsiteY7" fmla="*/ 1761452 h 1847198"/>
              <a:gd name="connsiteX8" fmla="*/ 542292 w 1857518"/>
              <a:gd name="connsiteY8" fmla="*/ 1766612 h 1847198"/>
              <a:gd name="connsiteX9" fmla="*/ 412782 w 1857518"/>
              <a:gd name="connsiteY9" fmla="*/ 1693859 h 1847198"/>
              <a:gd name="connsiteX10" fmla="*/ 398334 w 1857518"/>
              <a:gd name="connsiteY10" fmla="*/ 1660836 h 1847198"/>
              <a:gd name="connsiteX11" fmla="*/ 440644 w 1857518"/>
              <a:gd name="connsiteY11" fmla="*/ 1494176 h 1847198"/>
              <a:gd name="connsiteX12" fmla="*/ 432904 w 1857518"/>
              <a:gd name="connsiteY12" fmla="*/ 1462185 h 1847198"/>
              <a:gd name="connsiteX13" fmla="*/ 370471 w 1857518"/>
              <a:gd name="connsiteY13" fmla="*/ 1397172 h 1847198"/>
              <a:gd name="connsiteX14" fmla="*/ 340545 w 1857518"/>
              <a:gd name="connsiteY14" fmla="*/ 1388400 h 1847198"/>
              <a:gd name="connsiteX15" fmla="*/ 310618 w 1857518"/>
              <a:gd name="connsiteY15" fmla="*/ 1395108 h 1847198"/>
              <a:gd name="connsiteX16" fmla="*/ 170273 w 1857518"/>
              <a:gd name="connsiteY16" fmla="*/ 1426583 h 1847198"/>
              <a:gd name="connsiteX17" fmla="*/ 141377 w 1857518"/>
              <a:gd name="connsiteY17" fmla="*/ 1413683 h 1847198"/>
              <a:gd name="connsiteX18" fmla="*/ 70689 w 1857518"/>
              <a:gd name="connsiteY18" fmla="*/ 1276949 h 1847198"/>
              <a:gd name="connsiteX19" fmla="*/ 75848 w 1857518"/>
              <a:gd name="connsiteY19" fmla="*/ 1247539 h 1847198"/>
              <a:gd name="connsiteX20" fmla="*/ 206391 w 1857518"/>
              <a:gd name="connsiteY20" fmla="*/ 1126284 h 1847198"/>
              <a:gd name="connsiteX21" fmla="*/ 216710 w 1857518"/>
              <a:gd name="connsiteY21" fmla="*/ 1096873 h 1847198"/>
              <a:gd name="connsiteX22" fmla="*/ 201231 w 1857518"/>
              <a:gd name="connsiteY22" fmla="*/ 1012769 h 1847198"/>
              <a:gd name="connsiteX23" fmla="*/ 181108 w 1857518"/>
              <a:gd name="connsiteY23" fmla="*/ 989034 h 1847198"/>
              <a:gd name="connsiteX24" fmla="*/ 67077 w 1857518"/>
              <a:gd name="connsiteY24" fmla="*/ 947240 h 1847198"/>
              <a:gd name="connsiteX25" fmla="*/ 0 w 1857518"/>
              <a:gd name="connsiteY25" fmla="*/ 921957 h 1847198"/>
              <a:gd name="connsiteX26" fmla="*/ 0 w 1857518"/>
              <a:gd name="connsiteY26" fmla="*/ 893062 h 1847198"/>
              <a:gd name="connsiteX27" fmla="*/ 4643 w 1857518"/>
              <a:gd name="connsiteY27" fmla="*/ 842496 h 1847198"/>
              <a:gd name="connsiteX28" fmla="*/ 17543 w 1857518"/>
              <a:gd name="connsiteY28" fmla="*/ 743945 h 1847198"/>
              <a:gd name="connsiteX29" fmla="*/ 38182 w 1857518"/>
              <a:gd name="connsiteY29" fmla="*/ 723305 h 1847198"/>
              <a:gd name="connsiteX30" fmla="*/ 214131 w 1857518"/>
              <a:gd name="connsiteY30" fmla="*/ 691315 h 1847198"/>
              <a:gd name="connsiteX31" fmla="*/ 239929 w 1857518"/>
              <a:gd name="connsiteY31" fmla="*/ 671192 h 1847198"/>
              <a:gd name="connsiteX32" fmla="*/ 266760 w 1857518"/>
              <a:gd name="connsiteY32" fmla="*/ 606695 h 1847198"/>
              <a:gd name="connsiteX33" fmla="*/ 262116 w 1857518"/>
              <a:gd name="connsiteY33" fmla="*/ 570060 h 1847198"/>
              <a:gd name="connsiteX34" fmla="*/ 159437 w 1857518"/>
              <a:gd name="connsiteY34" fmla="*/ 434874 h 1847198"/>
              <a:gd name="connsiteX35" fmla="*/ 159953 w 1857518"/>
              <a:gd name="connsiteY35" fmla="*/ 401336 h 1847198"/>
              <a:gd name="connsiteX36" fmla="*/ 259536 w 1857518"/>
              <a:gd name="connsiteY36" fmla="*/ 278017 h 1847198"/>
              <a:gd name="connsiteX37" fmla="*/ 294623 w 1857518"/>
              <a:gd name="connsiteY37" fmla="*/ 268729 h 1847198"/>
              <a:gd name="connsiteX38" fmla="*/ 457672 w 1857518"/>
              <a:gd name="connsiteY38" fmla="*/ 336322 h 1847198"/>
              <a:gd name="connsiteX39" fmla="*/ 489146 w 1857518"/>
              <a:gd name="connsiteY39" fmla="*/ 333743 h 1847198"/>
              <a:gd name="connsiteX40" fmla="*/ 540744 w 1857518"/>
              <a:gd name="connsiteY40" fmla="*/ 298140 h 1847198"/>
              <a:gd name="connsiteX41" fmla="*/ 553127 w 1857518"/>
              <a:gd name="connsiteY41" fmla="*/ 273889 h 1847198"/>
              <a:gd name="connsiteX42" fmla="*/ 552096 w 1857518"/>
              <a:gd name="connsiteY42" fmla="*/ 255830 h 1847198"/>
              <a:gd name="connsiteX43" fmla="*/ 545904 w 1857518"/>
              <a:gd name="connsiteY43" fmla="*/ 175854 h 1847198"/>
              <a:gd name="connsiteX44" fmla="*/ 539712 w 1857518"/>
              <a:gd name="connsiteY44" fmla="*/ 95877 h 1847198"/>
              <a:gd name="connsiteX45" fmla="*/ 556739 w 1857518"/>
              <a:gd name="connsiteY45" fmla="*/ 69562 h 1847198"/>
              <a:gd name="connsiteX46" fmla="*/ 716176 w 1857518"/>
              <a:gd name="connsiteY46" fmla="*/ 15901 h 1847198"/>
              <a:gd name="connsiteX47" fmla="*/ 726496 w 1857518"/>
              <a:gd name="connsiteY47" fmla="*/ 14353 h 1847198"/>
              <a:gd name="connsiteX48" fmla="*/ 748167 w 1857518"/>
              <a:gd name="connsiteY48" fmla="*/ 28800 h 1847198"/>
              <a:gd name="connsiteX49" fmla="*/ 847750 w 1857518"/>
              <a:gd name="connsiteY49" fmla="*/ 172758 h 1847198"/>
              <a:gd name="connsiteX50" fmla="*/ 878709 w 1857518"/>
              <a:gd name="connsiteY50" fmla="*/ 187721 h 1847198"/>
              <a:gd name="connsiteX51" fmla="*/ 931855 w 1857518"/>
              <a:gd name="connsiteY51" fmla="*/ 185657 h 1847198"/>
              <a:gd name="connsiteX52" fmla="*/ 948366 w 1857518"/>
              <a:gd name="connsiteY52" fmla="*/ 177401 h 1847198"/>
              <a:gd name="connsiteX53" fmla="*/ 954042 w 1857518"/>
              <a:gd name="connsiteY53" fmla="*/ 169146 h 1847198"/>
              <a:gd name="connsiteX54" fmla="*/ 979840 w 1857518"/>
              <a:gd name="connsiteY54" fmla="*/ 121676 h 1847198"/>
              <a:gd name="connsiteX55" fmla="*/ 1037630 w 1857518"/>
              <a:gd name="connsiteY55" fmla="*/ 13837 h 1847198"/>
              <a:gd name="connsiteX56" fmla="*/ 1066525 w 1857518"/>
              <a:gd name="connsiteY56" fmla="*/ 937 h 1847198"/>
              <a:gd name="connsiteX57" fmla="*/ 1233702 w 1857518"/>
              <a:gd name="connsiteY57" fmla="*/ 40667 h 1847198"/>
              <a:gd name="connsiteX58" fmla="*/ 1253309 w 1857518"/>
              <a:gd name="connsiteY58" fmla="*/ 64918 h 1847198"/>
              <a:gd name="connsiteX59" fmla="*/ 1254341 w 1857518"/>
              <a:gd name="connsiteY59" fmla="*/ 85042 h 1847198"/>
              <a:gd name="connsiteX60" fmla="*/ 1258468 w 1857518"/>
              <a:gd name="connsiteY60" fmla="*/ 209908 h 1847198"/>
              <a:gd name="connsiteX61" fmla="*/ 1260016 w 1857518"/>
              <a:gd name="connsiteY61" fmla="*/ 244478 h 1847198"/>
              <a:gd name="connsiteX62" fmla="*/ 1276012 w 1857518"/>
              <a:gd name="connsiteY62" fmla="*/ 270277 h 1847198"/>
              <a:gd name="connsiteX63" fmla="*/ 1313678 w 1857518"/>
              <a:gd name="connsiteY63" fmla="*/ 291948 h 1847198"/>
              <a:gd name="connsiteX64" fmla="*/ 1349797 w 1857518"/>
              <a:gd name="connsiteY64" fmla="*/ 291948 h 1847198"/>
              <a:gd name="connsiteX65" fmla="*/ 1502526 w 1857518"/>
              <a:gd name="connsiteY65" fmla="*/ 206812 h 1847198"/>
              <a:gd name="connsiteX66" fmla="*/ 1535033 w 1857518"/>
              <a:gd name="connsiteY66" fmla="*/ 211456 h 1847198"/>
              <a:gd name="connsiteX67" fmla="*/ 1653707 w 1857518"/>
              <a:gd name="connsiteY67" fmla="*/ 332711 h 1847198"/>
              <a:gd name="connsiteX68" fmla="*/ 1657835 w 1857518"/>
              <a:gd name="connsiteY68" fmla="*/ 366249 h 1847198"/>
              <a:gd name="connsiteX69" fmla="*/ 1569087 w 1857518"/>
              <a:gd name="connsiteY69" fmla="*/ 515883 h 1847198"/>
              <a:gd name="connsiteX70" fmla="*/ 1568571 w 1857518"/>
              <a:gd name="connsiteY70" fmla="*/ 550453 h 1847198"/>
              <a:gd name="connsiteX71" fmla="*/ 1591274 w 1857518"/>
              <a:gd name="connsiteY71" fmla="*/ 592247 h 1847198"/>
              <a:gd name="connsiteX72" fmla="*/ 1617589 w 1857518"/>
              <a:gd name="connsiteY72" fmla="*/ 608759 h 1847198"/>
              <a:gd name="connsiteX73" fmla="*/ 1676926 w 1857518"/>
              <a:gd name="connsiteY73" fmla="*/ 612886 h 1847198"/>
              <a:gd name="connsiteX74" fmla="*/ 1797665 w 1857518"/>
              <a:gd name="connsiteY74" fmla="*/ 620626 h 1847198"/>
              <a:gd name="connsiteX75" fmla="*/ 1820884 w 1857518"/>
              <a:gd name="connsiteY75" fmla="*/ 640233 h 1847198"/>
              <a:gd name="connsiteX76" fmla="*/ 1857518 w 1857518"/>
              <a:gd name="connsiteY76" fmla="*/ 808442 h 1847198"/>
              <a:gd name="connsiteX77" fmla="*/ 1851842 w 1857518"/>
              <a:gd name="connsiteY77" fmla="*/ 829081 h 1847198"/>
              <a:gd name="connsiteX78" fmla="*/ 1841523 w 1857518"/>
              <a:gd name="connsiteY78" fmla="*/ 836305 h 1847198"/>
              <a:gd name="connsiteX79" fmla="*/ 1686214 w 1857518"/>
              <a:gd name="connsiteY79" fmla="*/ 913701 h 1847198"/>
              <a:gd name="connsiteX80" fmla="*/ 1668670 w 1857518"/>
              <a:gd name="connsiteY80" fmla="*/ 940016 h 1847198"/>
              <a:gd name="connsiteX81" fmla="*/ 1665059 w 1857518"/>
              <a:gd name="connsiteY81" fmla="*/ 998322 h 1847198"/>
              <a:gd name="connsiteX82" fmla="*/ 1678474 w 1857518"/>
              <a:gd name="connsiteY82" fmla="*/ 1026184 h 1847198"/>
              <a:gd name="connsiteX83" fmla="*/ 1821916 w 1857518"/>
              <a:gd name="connsiteY83" fmla="*/ 1131960 h 1847198"/>
              <a:gd name="connsiteX84" fmla="*/ 1831720 w 1857518"/>
              <a:gd name="connsiteY84" fmla="*/ 1163950 h 1847198"/>
              <a:gd name="connsiteX85" fmla="*/ 1805404 w 1857518"/>
              <a:gd name="connsiteY85" fmla="*/ 1236703 h 1847198"/>
              <a:gd name="connsiteX86" fmla="*/ 1775478 w 1857518"/>
              <a:gd name="connsiteY86" fmla="*/ 1317711 h 1847198"/>
              <a:gd name="connsiteX87" fmla="*/ 1750195 w 1857518"/>
              <a:gd name="connsiteY87" fmla="*/ 1334223 h 1847198"/>
              <a:gd name="connsiteX88" fmla="*/ 1685698 w 1857518"/>
              <a:gd name="connsiteY88" fmla="*/ 1327515 h 1847198"/>
              <a:gd name="connsiteX89" fmla="*/ 1574247 w 1857518"/>
              <a:gd name="connsiteY89" fmla="*/ 1315648 h 1847198"/>
              <a:gd name="connsiteX90" fmla="*/ 1545868 w 1857518"/>
              <a:gd name="connsiteY90" fmla="*/ 1328547 h 1847198"/>
              <a:gd name="connsiteX91" fmla="*/ 1505622 w 1857518"/>
              <a:gd name="connsiteY91" fmla="*/ 1383241 h 1847198"/>
              <a:gd name="connsiteX92" fmla="*/ 1500978 w 1857518"/>
              <a:gd name="connsiteY92" fmla="*/ 1417811 h 1847198"/>
              <a:gd name="connsiteX93" fmla="*/ 1563411 w 1857518"/>
              <a:gd name="connsiteY93" fmla="*/ 1581892 h 1847198"/>
              <a:gd name="connsiteX94" fmla="*/ 1554124 w 1857518"/>
              <a:gd name="connsiteY94" fmla="*/ 1615430 h 1847198"/>
              <a:gd name="connsiteX95" fmla="*/ 1430805 w 1857518"/>
              <a:gd name="connsiteY95" fmla="*/ 1708822 h 1847198"/>
              <a:gd name="connsiteX96" fmla="*/ 1397266 w 1857518"/>
              <a:gd name="connsiteY96" fmla="*/ 1708306 h 1847198"/>
              <a:gd name="connsiteX97" fmla="*/ 1263628 w 1857518"/>
              <a:gd name="connsiteY97" fmla="*/ 1600467 h 1847198"/>
              <a:gd name="connsiteX98" fmla="*/ 1232154 w 1857518"/>
              <a:gd name="connsiteY98" fmla="*/ 1594275 h 1847198"/>
              <a:gd name="connsiteX99" fmla="*/ 1153725 w 1857518"/>
              <a:gd name="connsiteY99" fmla="*/ 1624202 h 1847198"/>
              <a:gd name="connsiteX100" fmla="*/ 1134634 w 1857518"/>
              <a:gd name="connsiteY100" fmla="*/ 1646905 h 1847198"/>
              <a:gd name="connsiteX101" fmla="*/ 1123798 w 1857518"/>
              <a:gd name="connsiteY101" fmla="*/ 1698503 h 1847198"/>
              <a:gd name="connsiteX102" fmla="*/ 1097999 w 1857518"/>
              <a:gd name="connsiteY102" fmla="*/ 1821821 h 1847198"/>
              <a:gd name="connsiteX103" fmla="*/ 1076329 w 1857518"/>
              <a:gd name="connsiteY103" fmla="*/ 1842460 h 1847198"/>
              <a:gd name="connsiteX104" fmla="*/ 994288 w 1857518"/>
              <a:gd name="connsiteY104" fmla="*/ 1851232 h 1847198"/>
              <a:gd name="connsiteX105" fmla="*/ 959201 w 1857518"/>
              <a:gd name="connsiteY105" fmla="*/ 1852264 h 1847198"/>
              <a:gd name="connsiteX106" fmla="*/ 928759 w 1857518"/>
              <a:gd name="connsiteY106" fmla="*/ 382245 h 1847198"/>
              <a:gd name="connsiteX107" fmla="*/ 386983 w 1857518"/>
              <a:gd name="connsiteY107" fmla="*/ 921957 h 1847198"/>
              <a:gd name="connsiteX108" fmla="*/ 926695 w 1857518"/>
              <a:gd name="connsiteY108" fmla="*/ 1465797 h 1847198"/>
              <a:gd name="connsiteX109" fmla="*/ 1470535 w 1857518"/>
              <a:gd name="connsiteY109" fmla="*/ 924537 h 1847198"/>
              <a:gd name="connsiteX110" fmla="*/ 928759 w 1857518"/>
              <a:gd name="connsiteY110" fmla="*/ 382245 h 1847198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</a:cxnLst>
            <a:rect l="l" t="t" r="r" b="b"/>
            <a:pathLst>
              <a:path w="1857518" h="1847198">
                <a:moveTo>
                  <a:pt x="959201" y="1852264"/>
                </a:moveTo>
                <a:cubicBezTo>
                  <a:pt x="943206" y="1852264"/>
                  <a:pt x="927211" y="1852264"/>
                  <a:pt x="910700" y="1852264"/>
                </a:cubicBezTo>
                <a:cubicBezTo>
                  <a:pt x="900380" y="1848652"/>
                  <a:pt x="894704" y="1840913"/>
                  <a:pt x="891608" y="1830593"/>
                </a:cubicBezTo>
                <a:cubicBezTo>
                  <a:pt x="874065" y="1776931"/>
                  <a:pt x="856006" y="1723270"/>
                  <a:pt x="838463" y="1669608"/>
                </a:cubicBezTo>
                <a:cubicBezTo>
                  <a:pt x="834335" y="1657224"/>
                  <a:pt x="826080" y="1649485"/>
                  <a:pt x="813180" y="1646905"/>
                </a:cubicBezTo>
                <a:cubicBezTo>
                  <a:pt x="785833" y="1640713"/>
                  <a:pt x="757970" y="1635037"/>
                  <a:pt x="730624" y="1628330"/>
                </a:cubicBezTo>
                <a:cubicBezTo>
                  <a:pt x="716176" y="1624718"/>
                  <a:pt x="704309" y="1628330"/>
                  <a:pt x="693990" y="1639165"/>
                </a:cubicBezTo>
                <a:cubicBezTo>
                  <a:pt x="654259" y="1680443"/>
                  <a:pt x="613497" y="1720690"/>
                  <a:pt x="573251" y="1761452"/>
                </a:cubicBezTo>
                <a:cubicBezTo>
                  <a:pt x="563963" y="1770739"/>
                  <a:pt x="553127" y="1772804"/>
                  <a:pt x="542292" y="1766612"/>
                </a:cubicBezTo>
                <a:cubicBezTo>
                  <a:pt x="498950" y="1742361"/>
                  <a:pt x="456123" y="1718110"/>
                  <a:pt x="412782" y="1693859"/>
                </a:cubicBezTo>
                <a:cubicBezTo>
                  <a:pt x="397818" y="1685603"/>
                  <a:pt x="394206" y="1676832"/>
                  <a:pt x="398334" y="1660836"/>
                </a:cubicBezTo>
                <a:cubicBezTo>
                  <a:pt x="412265" y="1605111"/>
                  <a:pt x="426713" y="1549901"/>
                  <a:pt x="440644" y="1494176"/>
                </a:cubicBezTo>
                <a:cubicBezTo>
                  <a:pt x="443741" y="1482308"/>
                  <a:pt x="441676" y="1471473"/>
                  <a:pt x="432904" y="1462185"/>
                </a:cubicBezTo>
                <a:cubicBezTo>
                  <a:pt x="412265" y="1440514"/>
                  <a:pt x="391110" y="1418843"/>
                  <a:pt x="370471" y="1397172"/>
                </a:cubicBezTo>
                <a:cubicBezTo>
                  <a:pt x="362216" y="1388400"/>
                  <a:pt x="351896" y="1385820"/>
                  <a:pt x="340545" y="1388400"/>
                </a:cubicBezTo>
                <a:cubicBezTo>
                  <a:pt x="330226" y="1390464"/>
                  <a:pt x="320422" y="1393044"/>
                  <a:pt x="310618" y="1395108"/>
                </a:cubicBezTo>
                <a:cubicBezTo>
                  <a:pt x="263664" y="1405428"/>
                  <a:pt x="217226" y="1416263"/>
                  <a:pt x="170273" y="1426583"/>
                </a:cubicBezTo>
                <a:cubicBezTo>
                  <a:pt x="157373" y="1429679"/>
                  <a:pt x="147054" y="1425035"/>
                  <a:pt x="141377" y="1413683"/>
                </a:cubicBezTo>
                <a:cubicBezTo>
                  <a:pt x="117642" y="1368277"/>
                  <a:pt x="94423" y="1322355"/>
                  <a:pt x="70689" y="1276949"/>
                </a:cubicBezTo>
                <a:cubicBezTo>
                  <a:pt x="65529" y="1266630"/>
                  <a:pt x="67593" y="1255278"/>
                  <a:pt x="75848" y="1247539"/>
                </a:cubicBezTo>
                <a:cubicBezTo>
                  <a:pt x="119191" y="1207292"/>
                  <a:pt x="163049" y="1166530"/>
                  <a:pt x="206391" y="1126284"/>
                </a:cubicBezTo>
                <a:cubicBezTo>
                  <a:pt x="215162" y="1118544"/>
                  <a:pt x="218258" y="1108225"/>
                  <a:pt x="216710" y="1096873"/>
                </a:cubicBezTo>
                <a:cubicBezTo>
                  <a:pt x="211551" y="1069010"/>
                  <a:pt x="206391" y="1040631"/>
                  <a:pt x="201231" y="1012769"/>
                </a:cubicBezTo>
                <a:cubicBezTo>
                  <a:pt x="199167" y="1000901"/>
                  <a:pt x="192459" y="993162"/>
                  <a:pt x="181108" y="989034"/>
                </a:cubicBezTo>
                <a:cubicBezTo>
                  <a:pt x="142925" y="975103"/>
                  <a:pt x="104743" y="961171"/>
                  <a:pt x="67077" y="947240"/>
                </a:cubicBezTo>
                <a:cubicBezTo>
                  <a:pt x="44890" y="938984"/>
                  <a:pt x="22187" y="931760"/>
                  <a:pt x="0" y="921957"/>
                </a:cubicBezTo>
                <a:cubicBezTo>
                  <a:pt x="0" y="912153"/>
                  <a:pt x="0" y="902866"/>
                  <a:pt x="0" y="893062"/>
                </a:cubicBezTo>
                <a:cubicBezTo>
                  <a:pt x="1548" y="876035"/>
                  <a:pt x="3096" y="859524"/>
                  <a:pt x="4643" y="842496"/>
                </a:cubicBezTo>
                <a:cubicBezTo>
                  <a:pt x="7740" y="809474"/>
                  <a:pt x="12383" y="776451"/>
                  <a:pt x="17543" y="743945"/>
                </a:cubicBezTo>
                <a:cubicBezTo>
                  <a:pt x="19091" y="733109"/>
                  <a:pt x="26831" y="725369"/>
                  <a:pt x="38182" y="723305"/>
                </a:cubicBezTo>
                <a:cubicBezTo>
                  <a:pt x="97003" y="712470"/>
                  <a:pt x="155309" y="702150"/>
                  <a:pt x="214131" y="691315"/>
                </a:cubicBezTo>
                <a:cubicBezTo>
                  <a:pt x="226514" y="689251"/>
                  <a:pt x="234770" y="682543"/>
                  <a:pt x="239929" y="671192"/>
                </a:cubicBezTo>
                <a:cubicBezTo>
                  <a:pt x="248701" y="649521"/>
                  <a:pt x="257989" y="627850"/>
                  <a:pt x="266760" y="606695"/>
                </a:cubicBezTo>
                <a:cubicBezTo>
                  <a:pt x="272436" y="593279"/>
                  <a:pt x="270888" y="581928"/>
                  <a:pt x="262116" y="570060"/>
                </a:cubicBezTo>
                <a:cubicBezTo>
                  <a:pt x="227546" y="525170"/>
                  <a:pt x="193492" y="479764"/>
                  <a:pt x="159437" y="434874"/>
                </a:cubicBezTo>
                <a:cubicBezTo>
                  <a:pt x="150665" y="423007"/>
                  <a:pt x="150665" y="412687"/>
                  <a:pt x="159953" y="401336"/>
                </a:cubicBezTo>
                <a:cubicBezTo>
                  <a:pt x="192975" y="360058"/>
                  <a:pt x="225998" y="319295"/>
                  <a:pt x="259536" y="278017"/>
                </a:cubicBezTo>
                <a:cubicBezTo>
                  <a:pt x="270372" y="265118"/>
                  <a:pt x="279144" y="262538"/>
                  <a:pt x="294623" y="268729"/>
                </a:cubicBezTo>
                <a:cubicBezTo>
                  <a:pt x="348801" y="291433"/>
                  <a:pt x="402978" y="313620"/>
                  <a:pt x="457672" y="336322"/>
                </a:cubicBezTo>
                <a:cubicBezTo>
                  <a:pt x="468507" y="340966"/>
                  <a:pt x="479342" y="340450"/>
                  <a:pt x="489146" y="333743"/>
                </a:cubicBezTo>
                <a:cubicBezTo>
                  <a:pt x="506690" y="321875"/>
                  <a:pt x="523717" y="310008"/>
                  <a:pt x="540744" y="298140"/>
                </a:cubicBezTo>
                <a:cubicBezTo>
                  <a:pt x="548999" y="292464"/>
                  <a:pt x="553127" y="284209"/>
                  <a:pt x="553127" y="273889"/>
                </a:cubicBezTo>
                <a:cubicBezTo>
                  <a:pt x="553127" y="267697"/>
                  <a:pt x="552612" y="261506"/>
                  <a:pt x="552096" y="255830"/>
                </a:cubicBezTo>
                <a:cubicBezTo>
                  <a:pt x="550032" y="228999"/>
                  <a:pt x="547968" y="202684"/>
                  <a:pt x="545904" y="175854"/>
                </a:cubicBezTo>
                <a:cubicBezTo>
                  <a:pt x="543840" y="149023"/>
                  <a:pt x="541776" y="122708"/>
                  <a:pt x="539712" y="95877"/>
                </a:cubicBezTo>
                <a:cubicBezTo>
                  <a:pt x="538680" y="83493"/>
                  <a:pt x="544872" y="73690"/>
                  <a:pt x="556739" y="69562"/>
                </a:cubicBezTo>
                <a:cubicBezTo>
                  <a:pt x="609885" y="51503"/>
                  <a:pt x="663031" y="33444"/>
                  <a:pt x="716176" y="15901"/>
                </a:cubicBezTo>
                <a:cubicBezTo>
                  <a:pt x="719788" y="14869"/>
                  <a:pt x="722884" y="14353"/>
                  <a:pt x="726496" y="14353"/>
                </a:cubicBezTo>
                <a:cubicBezTo>
                  <a:pt x="736299" y="14869"/>
                  <a:pt x="742491" y="21060"/>
                  <a:pt x="748167" y="28800"/>
                </a:cubicBezTo>
                <a:cubicBezTo>
                  <a:pt x="781189" y="76786"/>
                  <a:pt x="814728" y="124772"/>
                  <a:pt x="847750" y="172758"/>
                </a:cubicBezTo>
                <a:cubicBezTo>
                  <a:pt x="855490" y="183593"/>
                  <a:pt x="865810" y="188753"/>
                  <a:pt x="878709" y="187721"/>
                </a:cubicBezTo>
                <a:cubicBezTo>
                  <a:pt x="896252" y="186173"/>
                  <a:pt x="914312" y="185657"/>
                  <a:pt x="931855" y="185657"/>
                </a:cubicBezTo>
                <a:cubicBezTo>
                  <a:pt x="939079" y="185657"/>
                  <a:pt x="944239" y="183077"/>
                  <a:pt x="948366" y="177401"/>
                </a:cubicBezTo>
                <a:cubicBezTo>
                  <a:pt x="950430" y="174822"/>
                  <a:pt x="952494" y="171726"/>
                  <a:pt x="954042" y="169146"/>
                </a:cubicBezTo>
                <a:cubicBezTo>
                  <a:pt x="962814" y="153150"/>
                  <a:pt x="971069" y="137155"/>
                  <a:pt x="979840" y="121676"/>
                </a:cubicBezTo>
                <a:cubicBezTo>
                  <a:pt x="998932" y="85558"/>
                  <a:pt x="1018539" y="49955"/>
                  <a:pt x="1037630" y="13837"/>
                </a:cubicBezTo>
                <a:cubicBezTo>
                  <a:pt x="1043822" y="2485"/>
                  <a:pt x="1053626" y="-2159"/>
                  <a:pt x="1066525" y="937"/>
                </a:cubicBezTo>
                <a:cubicBezTo>
                  <a:pt x="1122251" y="14353"/>
                  <a:pt x="1177976" y="27252"/>
                  <a:pt x="1233702" y="40667"/>
                </a:cubicBezTo>
                <a:cubicBezTo>
                  <a:pt x="1245569" y="43763"/>
                  <a:pt x="1252793" y="52535"/>
                  <a:pt x="1253309" y="64918"/>
                </a:cubicBezTo>
                <a:cubicBezTo>
                  <a:pt x="1253825" y="71626"/>
                  <a:pt x="1253825" y="78334"/>
                  <a:pt x="1254341" y="85042"/>
                </a:cubicBezTo>
                <a:cubicBezTo>
                  <a:pt x="1255888" y="126836"/>
                  <a:pt x="1256921" y="168630"/>
                  <a:pt x="1258468" y="209908"/>
                </a:cubicBezTo>
                <a:cubicBezTo>
                  <a:pt x="1258985" y="221260"/>
                  <a:pt x="1259501" y="233127"/>
                  <a:pt x="1260016" y="244478"/>
                </a:cubicBezTo>
                <a:cubicBezTo>
                  <a:pt x="1260532" y="255830"/>
                  <a:pt x="1266208" y="264602"/>
                  <a:pt x="1276012" y="270277"/>
                </a:cubicBezTo>
                <a:cubicBezTo>
                  <a:pt x="1288395" y="277501"/>
                  <a:pt x="1301295" y="284209"/>
                  <a:pt x="1313678" y="291948"/>
                </a:cubicBezTo>
                <a:cubicBezTo>
                  <a:pt x="1326062" y="299172"/>
                  <a:pt x="1337413" y="298656"/>
                  <a:pt x="1349797" y="291948"/>
                </a:cubicBezTo>
                <a:cubicBezTo>
                  <a:pt x="1400879" y="263570"/>
                  <a:pt x="1451444" y="235191"/>
                  <a:pt x="1502526" y="206812"/>
                </a:cubicBezTo>
                <a:cubicBezTo>
                  <a:pt x="1514394" y="200105"/>
                  <a:pt x="1525745" y="202168"/>
                  <a:pt x="1535033" y="211456"/>
                </a:cubicBezTo>
                <a:cubicBezTo>
                  <a:pt x="1574763" y="251702"/>
                  <a:pt x="1613977" y="292464"/>
                  <a:pt x="1653707" y="332711"/>
                </a:cubicBezTo>
                <a:cubicBezTo>
                  <a:pt x="1664027" y="343546"/>
                  <a:pt x="1665575" y="353350"/>
                  <a:pt x="1657835" y="366249"/>
                </a:cubicBezTo>
                <a:cubicBezTo>
                  <a:pt x="1628424" y="416299"/>
                  <a:pt x="1598497" y="465833"/>
                  <a:pt x="1569087" y="515883"/>
                </a:cubicBezTo>
                <a:cubicBezTo>
                  <a:pt x="1562379" y="527234"/>
                  <a:pt x="1561863" y="539102"/>
                  <a:pt x="1568571" y="550453"/>
                </a:cubicBezTo>
                <a:cubicBezTo>
                  <a:pt x="1576311" y="564384"/>
                  <a:pt x="1583534" y="578316"/>
                  <a:pt x="1591274" y="592247"/>
                </a:cubicBezTo>
                <a:cubicBezTo>
                  <a:pt x="1596950" y="602567"/>
                  <a:pt x="1605721" y="608243"/>
                  <a:pt x="1617589" y="608759"/>
                </a:cubicBezTo>
                <a:cubicBezTo>
                  <a:pt x="1637196" y="610307"/>
                  <a:pt x="1657319" y="611339"/>
                  <a:pt x="1676926" y="612886"/>
                </a:cubicBezTo>
                <a:cubicBezTo>
                  <a:pt x="1717172" y="615466"/>
                  <a:pt x="1757419" y="618046"/>
                  <a:pt x="1797665" y="620626"/>
                </a:cubicBezTo>
                <a:cubicBezTo>
                  <a:pt x="1809016" y="621142"/>
                  <a:pt x="1818304" y="628882"/>
                  <a:pt x="1820884" y="640233"/>
                </a:cubicBezTo>
                <a:cubicBezTo>
                  <a:pt x="1833267" y="695959"/>
                  <a:pt x="1845135" y="752200"/>
                  <a:pt x="1857518" y="808442"/>
                </a:cubicBezTo>
                <a:cubicBezTo>
                  <a:pt x="1859066" y="816181"/>
                  <a:pt x="1857002" y="822889"/>
                  <a:pt x="1851842" y="829081"/>
                </a:cubicBezTo>
                <a:cubicBezTo>
                  <a:pt x="1849262" y="832177"/>
                  <a:pt x="1845135" y="834241"/>
                  <a:pt x="1841523" y="836305"/>
                </a:cubicBezTo>
                <a:cubicBezTo>
                  <a:pt x="1789925" y="862103"/>
                  <a:pt x="1738327" y="887902"/>
                  <a:pt x="1686214" y="913701"/>
                </a:cubicBezTo>
                <a:cubicBezTo>
                  <a:pt x="1675378" y="919377"/>
                  <a:pt x="1669187" y="927633"/>
                  <a:pt x="1668670" y="940016"/>
                </a:cubicBezTo>
                <a:cubicBezTo>
                  <a:pt x="1667639" y="959623"/>
                  <a:pt x="1666090" y="978714"/>
                  <a:pt x="1665059" y="998322"/>
                </a:cubicBezTo>
                <a:cubicBezTo>
                  <a:pt x="1664543" y="1009673"/>
                  <a:pt x="1668670" y="1019477"/>
                  <a:pt x="1678474" y="1026184"/>
                </a:cubicBezTo>
                <a:cubicBezTo>
                  <a:pt x="1726460" y="1061271"/>
                  <a:pt x="1773930" y="1096873"/>
                  <a:pt x="1821916" y="1131960"/>
                </a:cubicBezTo>
                <a:cubicBezTo>
                  <a:pt x="1833267" y="1140215"/>
                  <a:pt x="1836879" y="1150535"/>
                  <a:pt x="1831720" y="1163950"/>
                </a:cubicBezTo>
                <a:cubicBezTo>
                  <a:pt x="1822948" y="1188201"/>
                  <a:pt x="1814176" y="1212452"/>
                  <a:pt x="1805404" y="1236703"/>
                </a:cubicBezTo>
                <a:cubicBezTo>
                  <a:pt x="1795601" y="1263534"/>
                  <a:pt x="1785798" y="1290881"/>
                  <a:pt x="1775478" y="1317711"/>
                </a:cubicBezTo>
                <a:cubicBezTo>
                  <a:pt x="1771350" y="1329063"/>
                  <a:pt x="1761546" y="1335255"/>
                  <a:pt x="1750195" y="1334223"/>
                </a:cubicBezTo>
                <a:cubicBezTo>
                  <a:pt x="1728524" y="1332159"/>
                  <a:pt x="1707369" y="1329579"/>
                  <a:pt x="1685698" y="1327515"/>
                </a:cubicBezTo>
                <a:cubicBezTo>
                  <a:pt x="1648548" y="1323387"/>
                  <a:pt x="1611397" y="1319259"/>
                  <a:pt x="1574247" y="1315648"/>
                </a:cubicBezTo>
                <a:cubicBezTo>
                  <a:pt x="1562379" y="1314616"/>
                  <a:pt x="1553092" y="1318743"/>
                  <a:pt x="1545868" y="1328547"/>
                </a:cubicBezTo>
                <a:cubicBezTo>
                  <a:pt x="1532453" y="1346606"/>
                  <a:pt x="1519553" y="1365181"/>
                  <a:pt x="1505622" y="1383241"/>
                </a:cubicBezTo>
                <a:cubicBezTo>
                  <a:pt x="1497366" y="1394076"/>
                  <a:pt x="1496334" y="1405428"/>
                  <a:pt x="1500978" y="1417811"/>
                </a:cubicBezTo>
                <a:cubicBezTo>
                  <a:pt x="1521617" y="1472505"/>
                  <a:pt x="1542772" y="1527198"/>
                  <a:pt x="1563411" y="1581892"/>
                </a:cubicBezTo>
                <a:cubicBezTo>
                  <a:pt x="1569087" y="1596339"/>
                  <a:pt x="1565991" y="1606143"/>
                  <a:pt x="1554124" y="1615430"/>
                </a:cubicBezTo>
                <a:cubicBezTo>
                  <a:pt x="1512845" y="1646389"/>
                  <a:pt x="1472083" y="1677864"/>
                  <a:pt x="1430805" y="1708822"/>
                </a:cubicBezTo>
                <a:cubicBezTo>
                  <a:pt x="1418938" y="1717594"/>
                  <a:pt x="1408618" y="1717594"/>
                  <a:pt x="1397266" y="1708306"/>
                </a:cubicBezTo>
                <a:cubicBezTo>
                  <a:pt x="1352892" y="1672704"/>
                  <a:pt x="1308003" y="1636585"/>
                  <a:pt x="1263628" y="1600467"/>
                </a:cubicBezTo>
                <a:cubicBezTo>
                  <a:pt x="1253825" y="1592727"/>
                  <a:pt x="1243505" y="1590147"/>
                  <a:pt x="1232154" y="1594275"/>
                </a:cubicBezTo>
                <a:cubicBezTo>
                  <a:pt x="1205839" y="1604079"/>
                  <a:pt x="1179524" y="1613883"/>
                  <a:pt x="1153725" y="1624202"/>
                </a:cubicBezTo>
                <a:cubicBezTo>
                  <a:pt x="1143406" y="1628330"/>
                  <a:pt x="1137214" y="1636070"/>
                  <a:pt x="1134634" y="1646905"/>
                </a:cubicBezTo>
                <a:cubicBezTo>
                  <a:pt x="1131022" y="1663932"/>
                  <a:pt x="1127411" y="1681475"/>
                  <a:pt x="1123798" y="1698503"/>
                </a:cubicBezTo>
                <a:cubicBezTo>
                  <a:pt x="1115027" y="1739781"/>
                  <a:pt x="1106771" y="1780543"/>
                  <a:pt x="1097999" y="1821821"/>
                </a:cubicBezTo>
                <a:cubicBezTo>
                  <a:pt x="1095420" y="1833689"/>
                  <a:pt x="1088196" y="1840913"/>
                  <a:pt x="1076329" y="1842460"/>
                </a:cubicBezTo>
                <a:cubicBezTo>
                  <a:pt x="1048982" y="1846072"/>
                  <a:pt x="1021635" y="1848652"/>
                  <a:pt x="994288" y="1851232"/>
                </a:cubicBezTo>
                <a:cubicBezTo>
                  <a:pt x="980873" y="1850200"/>
                  <a:pt x="970037" y="1851232"/>
                  <a:pt x="959201" y="1852264"/>
                </a:cubicBezTo>
                <a:close/>
                <a:moveTo>
                  <a:pt x="928759" y="382245"/>
                </a:moveTo>
                <a:cubicBezTo>
                  <a:pt x="633620" y="381729"/>
                  <a:pt x="388015" y="619594"/>
                  <a:pt x="386983" y="921957"/>
                </a:cubicBezTo>
                <a:cubicBezTo>
                  <a:pt x="385951" y="1222772"/>
                  <a:pt x="627428" y="1464765"/>
                  <a:pt x="926695" y="1465797"/>
                </a:cubicBezTo>
                <a:cubicBezTo>
                  <a:pt x="1229058" y="1466829"/>
                  <a:pt x="1470019" y="1222772"/>
                  <a:pt x="1470535" y="924537"/>
                </a:cubicBezTo>
                <a:cubicBezTo>
                  <a:pt x="1470535" y="625270"/>
                  <a:pt x="1228026" y="381729"/>
                  <a:pt x="928759" y="382245"/>
                </a:cubicBezTo>
                <a:close/>
              </a:path>
            </a:pathLst>
          </a:custGeom>
          <a:solidFill>
            <a:schemeClr val="bg1"/>
          </a:solidFill>
          <a:ln w="5155" cap="flat">
            <a:noFill/>
            <a:prstDash val="solid"/>
            <a:miter/>
          </a:ln>
        </p:spPr>
        <p:txBody>
          <a:bodyPr anchor="ctr"/>
          <a:lstStyle/>
          <a:p>
            <a:pPr lvl="0">
              <a:defRPr/>
            </a:pPr>
            <a:endParaRPr lang="en-US"/>
          </a:p>
        </p:txBody>
      </p:sp>
      <p:sp>
        <p:nvSpPr>
          <p:cNvPr id="65" name="Freeform: Shape 64"/>
          <p:cNvSpPr/>
          <p:nvPr/>
        </p:nvSpPr>
        <p:spPr>
          <a:xfrm>
            <a:off x="6002302" y="3111846"/>
            <a:ext cx="245744" cy="244379"/>
          </a:xfrm>
          <a:custGeom>
            <a:avLst/>
            <a:gdLst>
              <a:gd name="connsiteX0" fmla="*/ 959201 w 1857518"/>
              <a:gd name="connsiteY0" fmla="*/ 1852264 h 1847198"/>
              <a:gd name="connsiteX1" fmla="*/ 910700 w 1857518"/>
              <a:gd name="connsiteY1" fmla="*/ 1852264 h 1847198"/>
              <a:gd name="connsiteX2" fmla="*/ 891608 w 1857518"/>
              <a:gd name="connsiteY2" fmla="*/ 1830593 h 1847198"/>
              <a:gd name="connsiteX3" fmla="*/ 838463 w 1857518"/>
              <a:gd name="connsiteY3" fmla="*/ 1669608 h 1847198"/>
              <a:gd name="connsiteX4" fmla="*/ 813180 w 1857518"/>
              <a:gd name="connsiteY4" fmla="*/ 1646905 h 1847198"/>
              <a:gd name="connsiteX5" fmla="*/ 730624 w 1857518"/>
              <a:gd name="connsiteY5" fmla="*/ 1628330 h 1847198"/>
              <a:gd name="connsiteX6" fmla="*/ 693990 w 1857518"/>
              <a:gd name="connsiteY6" fmla="*/ 1639165 h 1847198"/>
              <a:gd name="connsiteX7" fmla="*/ 573251 w 1857518"/>
              <a:gd name="connsiteY7" fmla="*/ 1761452 h 1847198"/>
              <a:gd name="connsiteX8" fmla="*/ 542292 w 1857518"/>
              <a:gd name="connsiteY8" fmla="*/ 1766612 h 1847198"/>
              <a:gd name="connsiteX9" fmla="*/ 412782 w 1857518"/>
              <a:gd name="connsiteY9" fmla="*/ 1693859 h 1847198"/>
              <a:gd name="connsiteX10" fmla="*/ 398334 w 1857518"/>
              <a:gd name="connsiteY10" fmla="*/ 1660836 h 1847198"/>
              <a:gd name="connsiteX11" fmla="*/ 440644 w 1857518"/>
              <a:gd name="connsiteY11" fmla="*/ 1494176 h 1847198"/>
              <a:gd name="connsiteX12" fmla="*/ 432904 w 1857518"/>
              <a:gd name="connsiteY12" fmla="*/ 1462185 h 1847198"/>
              <a:gd name="connsiteX13" fmla="*/ 370471 w 1857518"/>
              <a:gd name="connsiteY13" fmla="*/ 1397172 h 1847198"/>
              <a:gd name="connsiteX14" fmla="*/ 340545 w 1857518"/>
              <a:gd name="connsiteY14" fmla="*/ 1388400 h 1847198"/>
              <a:gd name="connsiteX15" fmla="*/ 310618 w 1857518"/>
              <a:gd name="connsiteY15" fmla="*/ 1395108 h 1847198"/>
              <a:gd name="connsiteX16" fmla="*/ 170273 w 1857518"/>
              <a:gd name="connsiteY16" fmla="*/ 1426583 h 1847198"/>
              <a:gd name="connsiteX17" fmla="*/ 141377 w 1857518"/>
              <a:gd name="connsiteY17" fmla="*/ 1413683 h 1847198"/>
              <a:gd name="connsiteX18" fmla="*/ 70689 w 1857518"/>
              <a:gd name="connsiteY18" fmla="*/ 1276949 h 1847198"/>
              <a:gd name="connsiteX19" fmla="*/ 75848 w 1857518"/>
              <a:gd name="connsiteY19" fmla="*/ 1247539 h 1847198"/>
              <a:gd name="connsiteX20" fmla="*/ 206391 w 1857518"/>
              <a:gd name="connsiteY20" fmla="*/ 1126284 h 1847198"/>
              <a:gd name="connsiteX21" fmla="*/ 216710 w 1857518"/>
              <a:gd name="connsiteY21" fmla="*/ 1096873 h 1847198"/>
              <a:gd name="connsiteX22" fmla="*/ 201231 w 1857518"/>
              <a:gd name="connsiteY22" fmla="*/ 1012769 h 1847198"/>
              <a:gd name="connsiteX23" fmla="*/ 181108 w 1857518"/>
              <a:gd name="connsiteY23" fmla="*/ 989034 h 1847198"/>
              <a:gd name="connsiteX24" fmla="*/ 67077 w 1857518"/>
              <a:gd name="connsiteY24" fmla="*/ 947240 h 1847198"/>
              <a:gd name="connsiteX25" fmla="*/ 0 w 1857518"/>
              <a:gd name="connsiteY25" fmla="*/ 921957 h 1847198"/>
              <a:gd name="connsiteX26" fmla="*/ 0 w 1857518"/>
              <a:gd name="connsiteY26" fmla="*/ 893062 h 1847198"/>
              <a:gd name="connsiteX27" fmla="*/ 4643 w 1857518"/>
              <a:gd name="connsiteY27" fmla="*/ 842496 h 1847198"/>
              <a:gd name="connsiteX28" fmla="*/ 17543 w 1857518"/>
              <a:gd name="connsiteY28" fmla="*/ 743945 h 1847198"/>
              <a:gd name="connsiteX29" fmla="*/ 38182 w 1857518"/>
              <a:gd name="connsiteY29" fmla="*/ 723305 h 1847198"/>
              <a:gd name="connsiteX30" fmla="*/ 214131 w 1857518"/>
              <a:gd name="connsiteY30" fmla="*/ 691315 h 1847198"/>
              <a:gd name="connsiteX31" fmla="*/ 239929 w 1857518"/>
              <a:gd name="connsiteY31" fmla="*/ 671192 h 1847198"/>
              <a:gd name="connsiteX32" fmla="*/ 266760 w 1857518"/>
              <a:gd name="connsiteY32" fmla="*/ 606695 h 1847198"/>
              <a:gd name="connsiteX33" fmla="*/ 262116 w 1857518"/>
              <a:gd name="connsiteY33" fmla="*/ 570060 h 1847198"/>
              <a:gd name="connsiteX34" fmla="*/ 159437 w 1857518"/>
              <a:gd name="connsiteY34" fmla="*/ 434874 h 1847198"/>
              <a:gd name="connsiteX35" fmla="*/ 159953 w 1857518"/>
              <a:gd name="connsiteY35" fmla="*/ 401336 h 1847198"/>
              <a:gd name="connsiteX36" fmla="*/ 259536 w 1857518"/>
              <a:gd name="connsiteY36" fmla="*/ 278017 h 1847198"/>
              <a:gd name="connsiteX37" fmla="*/ 294623 w 1857518"/>
              <a:gd name="connsiteY37" fmla="*/ 268729 h 1847198"/>
              <a:gd name="connsiteX38" fmla="*/ 457672 w 1857518"/>
              <a:gd name="connsiteY38" fmla="*/ 336322 h 1847198"/>
              <a:gd name="connsiteX39" fmla="*/ 489146 w 1857518"/>
              <a:gd name="connsiteY39" fmla="*/ 333743 h 1847198"/>
              <a:gd name="connsiteX40" fmla="*/ 540744 w 1857518"/>
              <a:gd name="connsiteY40" fmla="*/ 298140 h 1847198"/>
              <a:gd name="connsiteX41" fmla="*/ 553127 w 1857518"/>
              <a:gd name="connsiteY41" fmla="*/ 273889 h 1847198"/>
              <a:gd name="connsiteX42" fmla="*/ 552096 w 1857518"/>
              <a:gd name="connsiteY42" fmla="*/ 255830 h 1847198"/>
              <a:gd name="connsiteX43" fmla="*/ 545904 w 1857518"/>
              <a:gd name="connsiteY43" fmla="*/ 175854 h 1847198"/>
              <a:gd name="connsiteX44" fmla="*/ 539712 w 1857518"/>
              <a:gd name="connsiteY44" fmla="*/ 95877 h 1847198"/>
              <a:gd name="connsiteX45" fmla="*/ 556739 w 1857518"/>
              <a:gd name="connsiteY45" fmla="*/ 69562 h 1847198"/>
              <a:gd name="connsiteX46" fmla="*/ 716176 w 1857518"/>
              <a:gd name="connsiteY46" fmla="*/ 15901 h 1847198"/>
              <a:gd name="connsiteX47" fmla="*/ 726496 w 1857518"/>
              <a:gd name="connsiteY47" fmla="*/ 14353 h 1847198"/>
              <a:gd name="connsiteX48" fmla="*/ 748167 w 1857518"/>
              <a:gd name="connsiteY48" fmla="*/ 28800 h 1847198"/>
              <a:gd name="connsiteX49" fmla="*/ 847750 w 1857518"/>
              <a:gd name="connsiteY49" fmla="*/ 172758 h 1847198"/>
              <a:gd name="connsiteX50" fmla="*/ 878709 w 1857518"/>
              <a:gd name="connsiteY50" fmla="*/ 187721 h 1847198"/>
              <a:gd name="connsiteX51" fmla="*/ 931855 w 1857518"/>
              <a:gd name="connsiteY51" fmla="*/ 185657 h 1847198"/>
              <a:gd name="connsiteX52" fmla="*/ 948366 w 1857518"/>
              <a:gd name="connsiteY52" fmla="*/ 177401 h 1847198"/>
              <a:gd name="connsiteX53" fmla="*/ 954042 w 1857518"/>
              <a:gd name="connsiteY53" fmla="*/ 169146 h 1847198"/>
              <a:gd name="connsiteX54" fmla="*/ 979840 w 1857518"/>
              <a:gd name="connsiteY54" fmla="*/ 121676 h 1847198"/>
              <a:gd name="connsiteX55" fmla="*/ 1037630 w 1857518"/>
              <a:gd name="connsiteY55" fmla="*/ 13837 h 1847198"/>
              <a:gd name="connsiteX56" fmla="*/ 1066525 w 1857518"/>
              <a:gd name="connsiteY56" fmla="*/ 937 h 1847198"/>
              <a:gd name="connsiteX57" fmla="*/ 1233702 w 1857518"/>
              <a:gd name="connsiteY57" fmla="*/ 40667 h 1847198"/>
              <a:gd name="connsiteX58" fmla="*/ 1253309 w 1857518"/>
              <a:gd name="connsiteY58" fmla="*/ 64918 h 1847198"/>
              <a:gd name="connsiteX59" fmla="*/ 1254341 w 1857518"/>
              <a:gd name="connsiteY59" fmla="*/ 85042 h 1847198"/>
              <a:gd name="connsiteX60" fmla="*/ 1258468 w 1857518"/>
              <a:gd name="connsiteY60" fmla="*/ 209908 h 1847198"/>
              <a:gd name="connsiteX61" fmla="*/ 1260016 w 1857518"/>
              <a:gd name="connsiteY61" fmla="*/ 244478 h 1847198"/>
              <a:gd name="connsiteX62" fmla="*/ 1276012 w 1857518"/>
              <a:gd name="connsiteY62" fmla="*/ 270277 h 1847198"/>
              <a:gd name="connsiteX63" fmla="*/ 1313678 w 1857518"/>
              <a:gd name="connsiteY63" fmla="*/ 291948 h 1847198"/>
              <a:gd name="connsiteX64" fmla="*/ 1349797 w 1857518"/>
              <a:gd name="connsiteY64" fmla="*/ 291948 h 1847198"/>
              <a:gd name="connsiteX65" fmla="*/ 1502526 w 1857518"/>
              <a:gd name="connsiteY65" fmla="*/ 206812 h 1847198"/>
              <a:gd name="connsiteX66" fmla="*/ 1535033 w 1857518"/>
              <a:gd name="connsiteY66" fmla="*/ 211456 h 1847198"/>
              <a:gd name="connsiteX67" fmla="*/ 1653707 w 1857518"/>
              <a:gd name="connsiteY67" fmla="*/ 332711 h 1847198"/>
              <a:gd name="connsiteX68" fmla="*/ 1657835 w 1857518"/>
              <a:gd name="connsiteY68" fmla="*/ 366249 h 1847198"/>
              <a:gd name="connsiteX69" fmla="*/ 1569087 w 1857518"/>
              <a:gd name="connsiteY69" fmla="*/ 515883 h 1847198"/>
              <a:gd name="connsiteX70" fmla="*/ 1568571 w 1857518"/>
              <a:gd name="connsiteY70" fmla="*/ 550453 h 1847198"/>
              <a:gd name="connsiteX71" fmla="*/ 1591274 w 1857518"/>
              <a:gd name="connsiteY71" fmla="*/ 592247 h 1847198"/>
              <a:gd name="connsiteX72" fmla="*/ 1617589 w 1857518"/>
              <a:gd name="connsiteY72" fmla="*/ 608759 h 1847198"/>
              <a:gd name="connsiteX73" fmla="*/ 1676926 w 1857518"/>
              <a:gd name="connsiteY73" fmla="*/ 612886 h 1847198"/>
              <a:gd name="connsiteX74" fmla="*/ 1797665 w 1857518"/>
              <a:gd name="connsiteY74" fmla="*/ 620626 h 1847198"/>
              <a:gd name="connsiteX75" fmla="*/ 1820884 w 1857518"/>
              <a:gd name="connsiteY75" fmla="*/ 640233 h 1847198"/>
              <a:gd name="connsiteX76" fmla="*/ 1857518 w 1857518"/>
              <a:gd name="connsiteY76" fmla="*/ 808442 h 1847198"/>
              <a:gd name="connsiteX77" fmla="*/ 1851842 w 1857518"/>
              <a:gd name="connsiteY77" fmla="*/ 829081 h 1847198"/>
              <a:gd name="connsiteX78" fmla="*/ 1841523 w 1857518"/>
              <a:gd name="connsiteY78" fmla="*/ 836305 h 1847198"/>
              <a:gd name="connsiteX79" fmla="*/ 1686214 w 1857518"/>
              <a:gd name="connsiteY79" fmla="*/ 913701 h 1847198"/>
              <a:gd name="connsiteX80" fmla="*/ 1668670 w 1857518"/>
              <a:gd name="connsiteY80" fmla="*/ 940016 h 1847198"/>
              <a:gd name="connsiteX81" fmla="*/ 1665059 w 1857518"/>
              <a:gd name="connsiteY81" fmla="*/ 998322 h 1847198"/>
              <a:gd name="connsiteX82" fmla="*/ 1678474 w 1857518"/>
              <a:gd name="connsiteY82" fmla="*/ 1026184 h 1847198"/>
              <a:gd name="connsiteX83" fmla="*/ 1821916 w 1857518"/>
              <a:gd name="connsiteY83" fmla="*/ 1131960 h 1847198"/>
              <a:gd name="connsiteX84" fmla="*/ 1831720 w 1857518"/>
              <a:gd name="connsiteY84" fmla="*/ 1163950 h 1847198"/>
              <a:gd name="connsiteX85" fmla="*/ 1805404 w 1857518"/>
              <a:gd name="connsiteY85" fmla="*/ 1236703 h 1847198"/>
              <a:gd name="connsiteX86" fmla="*/ 1775478 w 1857518"/>
              <a:gd name="connsiteY86" fmla="*/ 1317711 h 1847198"/>
              <a:gd name="connsiteX87" fmla="*/ 1750195 w 1857518"/>
              <a:gd name="connsiteY87" fmla="*/ 1334223 h 1847198"/>
              <a:gd name="connsiteX88" fmla="*/ 1685698 w 1857518"/>
              <a:gd name="connsiteY88" fmla="*/ 1327515 h 1847198"/>
              <a:gd name="connsiteX89" fmla="*/ 1574247 w 1857518"/>
              <a:gd name="connsiteY89" fmla="*/ 1315648 h 1847198"/>
              <a:gd name="connsiteX90" fmla="*/ 1545868 w 1857518"/>
              <a:gd name="connsiteY90" fmla="*/ 1328547 h 1847198"/>
              <a:gd name="connsiteX91" fmla="*/ 1505622 w 1857518"/>
              <a:gd name="connsiteY91" fmla="*/ 1383241 h 1847198"/>
              <a:gd name="connsiteX92" fmla="*/ 1500978 w 1857518"/>
              <a:gd name="connsiteY92" fmla="*/ 1417811 h 1847198"/>
              <a:gd name="connsiteX93" fmla="*/ 1563411 w 1857518"/>
              <a:gd name="connsiteY93" fmla="*/ 1581892 h 1847198"/>
              <a:gd name="connsiteX94" fmla="*/ 1554124 w 1857518"/>
              <a:gd name="connsiteY94" fmla="*/ 1615430 h 1847198"/>
              <a:gd name="connsiteX95" fmla="*/ 1430805 w 1857518"/>
              <a:gd name="connsiteY95" fmla="*/ 1708822 h 1847198"/>
              <a:gd name="connsiteX96" fmla="*/ 1397266 w 1857518"/>
              <a:gd name="connsiteY96" fmla="*/ 1708306 h 1847198"/>
              <a:gd name="connsiteX97" fmla="*/ 1263628 w 1857518"/>
              <a:gd name="connsiteY97" fmla="*/ 1600467 h 1847198"/>
              <a:gd name="connsiteX98" fmla="*/ 1232154 w 1857518"/>
              <a:gd name="connsiteY98" fmla="*/ 1594275 h 1847198"/>
              <a:gd name="connsiteX99" fmla="*/ 1153725 w 1857518"/>
              <a:gd name="connsiteY99" fmla="*/ 1624202 h 1847198"/>
              <a:gd name="connsiteX100" fmla="*/ 1134634 w 1857518"/>
              <a:gd name="connsiteY100" fmla="*/ 1646905 h 1847198"/>
              <a:gd name="connsiteX101" fmla="*/ 1123798 w 1857518"/>
              <a:gd name="connsiteY101" fmla="*/ 1698503 h 1847198"/>
              <a:gd name="connsiteX102" fmla="*/ 1097999 w 1857518"/>
              <a:gd name="connsiteY102" fmla="*/ 1821821 h 1847198"/>
              <a:gd name="connsiteX103" fmla="*/ 1076329 w 1857518"/>
              <a:gd name="connsiteY103" fmla="*/ 1842460 h 1847198"/>
              <a:gd name="connsiteX104" fmla="*/ 994288 w 1857518"/>
              <a:gd name="connsiteY104" fmla="*/ 1851232 h 1847198"/>
              <a:gd name="connsiteX105" fmla="*/ 959201 w 1857518"/>
              <a:gd name="connsiteY105" fmla="*/ 1852264 h 1847198"/>
              <a:gd name="connsiteX106" fmla="*/ 928759 w 1857518"/>
              <a:gd name="connsiteY106" fmla="*/ 382245 h 1847198"/>
              <a:gd name="connsiteX107" fmla="*/ 386983 w 1857518"/>
              <a:gd name="connsiteY107" fmla="*/ 921957 h 1847198"/>
              <a:gd name="connsiteX108" fmla="*/ 926695 w 1857518"/>
              <a:gd name="connsiteY108" fmla="*/ 1465797 h 1847198"/>
              <a:gd name="connsiteX109" fmla="*/ 1470535 w 1857518"/>
              <a:gd name="connsiteY109" fmla="*/ 924537 h 1847198"/>
              <a:gd name="connsiteX110" fmla="*/ 928759 w 1857518"/>
              <a:gd name="connsiteY110" fmla="*/ 382245 h 1847198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</a:cxnLst>
            <a:rect l="l" t="t" r="r" b="b"/>
            <a:pathLst>
              <a:path w="1857518" h="1847198">
                <a:moveTo>
                  <a:pt x="959201" y="1852264"/>
                </a:moveTo>
                <a:cubicBezTo>
                  <a:pt x="943206" y="1852264"/>
                  <a:pt x="927211" y="1852264"/>
                  <a:pt x="910700" y="1852264"/>
                </a:cubicBezTo>
                <a:cubicBezTo>
                  <a:pt x="900380" y="1848652"/>
                  <a:pt x="894704" y="1840913"/>
                  <a:pt x="891608" y="1830593"/>
                </a:cubicBezTo>
                <a:cubicBezTo>
                  <a:pt x="874065" y="1776931"/>
                  <a:pt x="856006" y="1723270"/>
                  <a:pt x="838463" y="1669608"/>
                </a:cubicBezTo>
                <a:cubicBezTo>
                  <a:pt x="834335" y="1657224"/>
                  <a:pt x="826080" y="1649485"/>
                  <a:pt x="813180" y="1646905"/>
                </a:cubicBezTo>
                <a:cubicBezTo>
                  <a:pt x="785833" y="1640713"/>
                  <a:pt x="757970" y="1635037"/>
                  <a:pt x="730624" y="1628330"/>
                </a:cubicBezTo>
                <a:cubicBezTo>
                  <a:pt x="716176" y="1624718"/>
                  <a:pt x="704309" y="1628330"/>
                  <a:pt x="693990" y="1639165"/>
                </a:cubicBezTo>
                <a:cubicBezTo>
                  <a:pt x="654259" y="1680443"/>
                  <a:pt x="613497" y="1720690"/>
                  <a:pt x="573251" y="1761452"/>
                </a:cubicBezTo>
                <a:cubicBezTo>
                  <a:pt x="563963" y="1770739"/>
                  <a:pt x="553127" y="1772804"/>
                  <a:pt x="542292" y="1766612"/>
                </a:cubicBezTo>
                <a:cubicBezTo>
                  <a:pt x="498950" y="1742361"/>
                  <a:pt x="456123" y="1718110"/>
                  <a:pt x="412782" y="1693859"/>
                </a:cubicBezTo>
                <a:cubicBezTo>
                  <a:pt x="397818" y="1685603"/>
                  <a:pt x="394206" y="1676832"/>
                  <a:pt x="398334" y="1660836"/>
                </a:cubicBezTo>
                <a:cubicBezTo>
                  <a:pt x="412265" y="1605111"/>
                  <a:pt x="426713" y="1549901"/>
                  <a:pt x="440644" y="1494176"/>
                </a:cubicBezTo>
                <a:cubicBezTo>
                  <a:pt x="443741" y="1482308"/>
                  <a:pt x="441676" y="1471473"/>
                  <a:pt x="432904" y="1462185"/>
                </a:cubicBezTo>
                <a:cubicBezTo>
                  <a:pt x="412265" y="1440514"/>
                  <a:pt x="391110" y="1418843"/>
                  <a:pt x="370471" y="1397172"/>
                </a:cubicBezTo>
                <a:cubicBezTo>
                  <a:pt x="362216" y="1388400"/>
                  <a:pt x="351896" y="1385820"/>
                  <a:pt x="340545" y="1388400"/>
                </a:cubicBezTo>
                <a:cubicBezTo>
                  <a:pt x="330226" y="1390464"/>
                  <a:pt x="320422" y="1393044"/>
                  <a:pt x="310618" y="1395108"/>
                </a:cubicBezTo>
                <a:cubicBezTo>
                  <a:pt x="263664" y="1405428"/>
                  <a:pt x="217226" y="1416263"/>
                  <a:pt x="170273" y="1426583"/>
                </a:cubicBezTo>
                <a:cubicBezTo>
                  <a:pt x="157373" y="1429679"/>
                  <a:pt x="147054" y="1425035"/>
                  <a:pt x="141377" y="1413683"/>
                </a:cubicBezTo>
                <a:cubicBezTo>
                  <a:pt x="117642" y="1368277"/>
                  <a:pt x="94423" y="1322355"/>
                  <a:pt x="70689" y="1276949"/>
                </a:cubicBezTo>
                <a:cubicBezTo>
                  <a:pt x="65529" y="1266630"/>
                  <a:pt x="67593" y="1255278"/>
                  <a:pt x="75848" y="1247539"/>
                </a:cubicBezTo>
                <a:cubicBezTo>
                  <a:pt x="119191" y="1207292"/>
                  <a:pt x="163049" y="1166530"/>
                  <a:pt x="206391" y="1126284"/>
                </a:cubicBezTo>
                <a:cubicBezTo>
                  <a:pt x="215162" y="1118544"/>
                  <a:pt x="218258" y="1108225"/>
                  <a:pt x="216710" y="1096873"/>
                </a:cubicBezTo>
                <a:cubicBezTo>
                  <a:pt x="211551" y="1069010"/>
                  <a:pt x="206391" y="1040631"/>
                  <a:pt x="201231" y="1012769"/>
                </a:cubicBezTo>
                <a:cubicBezTo>
                  <a:pt x="199167" y="1000901"/>
                  <a:pt x="192459" y="993162"/>
                  <a:pt x="181108" y="989034"/>
                </a:cubicBezTo>
                <a:cubicBezTo>
                  <a:pt x="142925" y="975103"/>
                  <a:pt x="104743" y="961171"/>
                  <a:pt x="67077" y="947240"/>
                </a:cubicBezTo>
                <a:cubicBezTo>
                  <a:pt x="44890" y="938984"/>
                  <a:pt x="22187" y="931760"/>
                  <a:pt x="0" y="921957"/>
                </a:cubicBezTo>
                <a:cubicBezTo>
                  <a:pt x="0" y="912153"/>
                  <a:pt x="0" y="902866"/>
                  <a:pt x="0" y="893062"/>
                </a:cubicBezTo>
                <a:cubicBezTo>
                  <a:pt x="1548" y="876035"/>
                  <a:pt x="3096" y="859524"/>
                  <a:pt x="4643" y="842496"/>
                </a:cubicBezTo>
                <a:cubicBezTo>
                  <a:pt x="7740" y="809474"/>
                  <a:pt x="12383" y="776451"/>
                  <a:pt x="17543" y="743945"/>
                </a:cubicBezTo>
                <a:cubicBezTo>
                  <a:pt x="19091" y="733109"/>
                  <a:pt x="26831" y="725369"/>
                  <a:pt x="38182" y="723305"/>
                </a:cubicBezTo>
                <a:cubicBezTo>
                  <a:pt x="97003" y="712470"/>
                  <a:pt x="155309" y="702150"/>
                  <a:pt x="214131" y="691315"/>
                </a:cubicBezTo>
                <a:cubicBezTo>
                  <a:pt x="226514" y="689251"/>
                  <a:pt x="234770" y="682543"/>
                  <a:pt x="239929" y="671192"/>
                </a:cubicBezTo>
                <a:cubicBezTo>
                  <a:pt x="248701" y="649521"/>
                  <a:pt x="257989" y="627850"/>
                  <a:pt x="266760" y="606695"/>
                </a:cubicBezTo>
                <a:cubicBezTo>
                  <a:pt x="272436" y="593279"/>
                  <a:pt x="270888" y="581928"/>
                  <a:pt x="262116" y="570060"/>
                </a:cubicBezTo>
                <a:cubicBezTo>
                  <a:pt x="227546" y="525170"/>
                  <a:pt x="193492" y="479764"/>
                  <a:pt x="159437" y="434874"/>
                </a:cubicBezTo>
                <a:cubicBezTo>
                  <a:pt x="150665" y="423007"/>
                  <a:pt x="150665" y="412687"/>
                  <a:pt x="159953" y="401336"/>
                </a:cubicBezTo>
                <a:cubicBezTo>
                  <a:pt x="192975" y="360058"/>
                  <a:pt x="225998" y="319295"/>
                  <a:pt x="259536" y="278017"/>
                </a:cubicBezTo>
                <a:cubicBezTo>
                  <a:pt x="270372" y="265118"/>
                  <a:pt x="279144" y="262538"/>
                  <a:pt x="294623" y="268729"/>
                </a:cubicBezTo>
                <a:cubicBezTo>
                  <a:pt x="348801" y="291433"/>
                  <a:pt x="402978" y="313620"/>
                  <a:pt x="457672" y="336322"/>
                </a:cubicBezTo>
                <a:cubicBezTo>
                  <a:pt x="468507" y="340966"/>
                  <a:pt x="479342" y="340450"/>
                  <a:pt x="489146" y="333743"/>
                </a:cubicBezTo>
                <a:cubicBezTo>
                  <a:pt x="506690" y="321875"/>
                  <a:pt x="523717" y="310008"/>
                  <a:pt x="540744" y="298140"/>
                </a:cubicBezTo>
                <a:cubicBezTo>
                  <a:pt x="548999" y="292464"/>
                  <a:pt x="553127" y="284209"/>
                  <a:pt x="553127" y="273889"/>
                </a:cubicBezTo>
                <a:cubicBezTo>
                  <a:pt x="553127" y="267697"/>
                  <a:pt x="552612" y="261506"/>
                  <a:pt x="552096" y="255830"/>
                </a:cubicBezTo>
                <a:cubicBezTo>
                  <a:pt x="550032" y="228999"/>
                  <a:pt x="547968" y="202684"/>
                  <a:pt x="545904" y="175854"/>
                </a:cubicBezTo>
                <a:cubicBezTo>
                  <a:pt x="543840" y="149023"/>
                  <a:pt x="541776" y="122708"/>
                  <a:pt x="539712" y="95877"/>
                </a:cubicBezTo>
                <a:cubicBezTo>
                  <a:pt x="538680" y="83493"/>
                  <a:pt x="544872" y="73690"/>
                  <a:pt x="556739" y="69562"/>
                </a:cubicBezTo>
                <a:cubicBezTo>
                  <a:pt x="609885" y="51503"/>
                  <a:pt x="663031" y="33444"/>
                  <a:pt x="716176" y="15901"/>
                </a:cubicBezTo>
                <a:cubicBezTo>
                  <a:pt x="719788" y="14869"/>
                  <a:pt x="722884" y="14353"/>
                  <a:pt x="726496" y="14353"/>
                </a:cubicBezTo>
                <a:cubicBezTo>
                  <a:pt x="736299" y="14869"/>
                  <a:pt x="742491" y="21060"/>
                  <a:pt x="748167" y="28800"/>
                </a:cubicBezTo>
                <a:cubicBezTo>
                  <a:pt x="781189" y="76786"/>
                  <a:pt x="814728" y="124772"/>
                  <a:pt x="847750" y="172758"/>
                </a:cubicBezTo>
                <a:cubicBezTo>
                  <a:pt x="855490" y="183593"/>
                  <a:pt x="865810" y="188753"/>
                  <a:pt x="878709" y="187721"/>
                </a:cubicBezTo>
                <a:cubicBezTo>
                  <a:pt x="896252" y="186173"/>
                  <a:pt x="914312" y="185657"/>
                  <a:pt x="931855" y="185657"/>
                </a:cubicBezTo>
                <a:cubicBezTo>
                  <a:pt x="939079" y="185657"/>
                  <a:pt x="944239" y="183077"/>
                  <a:pt x="948366" y="177401"/>
                </a:cubicBezTo>
                <a:cubicBezTo>
                  <a:pt x="950430" y="174822"/>
                  <a:pt x="952494" y="171726"/>
                  <a:pt x="954042" y="169146"/>
                </a:cubicBezTo>
                <a:cubicBezTo>
                  <a:pt x="962814" y="153150"/>
                  <a:pt x="971069" y="137155"/>
                  <a:pt x="979840" y="121676"/>
                </a:cubicBezTo>
                <a:cubicBezTo>
                  <a:pt x="998932" y="85558"/>
                  <a:pt x="1018539" y="49955"/>
                  <a:pt x="1037630" y="13837"/>
                </a:cubicBezTo>
                <a:cubicBezTo>
                  <a:pt x="1043822" y="2485"/>
                  <a:pt x="1053626" y="-2159"/>
                  <a:pt x="1066525" y="937"/>
                </a:cubicBezTo>
                <a:cubicBezTo>
                  <a:pt x="1122251" y="14353"/>
                  <a:pt x="1177976" y="27252"/>
                  <a:pt x="1233702" y="40667"/>
                </a:cubicBezTo>
                <a:cubicBezTo>
                  <a:pt x="1245569" y="43763"/>
                  <a:pt x="1252793" y="52535"/>
                  <a:pt x="1253309" y="64918"/>
                </a:cubicBezTo>
                <a:cubicBezTo>
                  <a:pt x="1253825" y="71626"/>
                  <a:pt x="1253825" y="78334"/>
                  <a:pt x="1254341" y="85042"/>
                </a:cubicBezTo>
                <a:cubicBezTo>
                  <a:pt x="1255888" y="126836"/>
                  <a:pt x="1256921" y="168630"/>
                  <a:pt x="1258468" y="209908"/>
                </a:cubicBezTo>
                <a:cubicBezTo>
                  <a:pt x="1258985" y="221260"/>
                  <a:pt x="1259501" y="233127"/>
                  <a:pt x="1260016" y="244478"/>
                </a:cubicBezTo>
                <a:cubicBezTo>
                  <a:pt x="1260532" y="255830"/>
                  <a:pt x="1266208" y="264602"/>
                  <a:pt x="1276012" y="270277"/>
                </a:cubicBezTo>
                <a:cubicBezTo>
                  <a:pt x="1288395" y="277501"/>
                  <a:pt x="1301295" y="284209"/>
                  <a:pt x="1313678" y="291948"/>
                </a:cubicBezTo>
                <a:cubicBezTo>
                  <a:pt x="1326062" y="299172"/>
                  <a:pt x="1337413" y="298656"/>
                  <a:pt x="1349797" y="291948"/>
                </a:cubicBezTo>
                <a:cubicBezTo>
                  <a:pt x="1400879" y="263570"/>
                  <a:pt x="1451444" y="235191"/>
                  <a:pt x="1502526" y="206812"/>
                </a:cubicBezTo>
                <a:cubicBezTo>
                  <a:pt x="1514394" y="200105"/>
                  <a:pt x="1525745" y="202168"/>
                  <a:pt x="1535033" y="211456"/>
                </a:cubicBezTo>
                <a:cubicBezTo>
                  <a:pt x="1574763" y="251702"/>
                  <a:pt x="1613977" y="292464"/>
                  <a:pt x="1653707" y="332711"/>
                </a:cubicBezTo>
                <a:cubicBezTo>
                  <a:pt x="1664027" y="343546"/>
                  <a:pt x="1665575" y="353350"/>
                  <a:pt x="1657835" y="366249"/>
                </a:cubicBezTo>
                <a:cubicBezTo>
                  <a:pt x="1628424" y="416299"/>
                  <a:pt x="1598497" y="465833"/>
                  <a:pt x="1569087" y="515883"/>
                </a:cubicBezTo>
                <a:cubicBezTo>
                  <a:pt x="1562379" y="527234"/>
                  <a:pt x="1561863" y="539102"/>
                  <a:pt x="1568571" y="550453"/>
                </a:cubicBezTo>
                <a:cubicBezTo>
                  <a:pt x="1576311" y="564384"/>
                  <a:pt x="1583534" y="578316"/>
                  <a:pt x="1591274" y="592247"/>
                </a:cubicBezTo>
                <a:cubicBezTo>
                  <a:pt x="1596950" y="602567"/>
                  <a:pt x="1605721" y="608243"/>
                  <a:pt x="1617589" y="608759"/>
                </a:cubicBezTo>
                <a:cubicBezTo>
                  <a:pt x="1637196" y="610307"/>
                  <a:pt x="1657319" y="611339"/>
                  <a:pt x="1676926" y="612886"/>
                </a:cubicBezTo>
                <a:cubicBezTo>
                  <a:pt x="1717172" y="615466"/>
                  <a:pt x="1757419" y="618046"/>
                  <a:pt x="1797665" y="620626"/>
                </a:cubicBezTo>
                <a:cubicBezTo>
                  <a:pt x="1809016" y="621142"/>
                  <a:pt x="1818304" y="628882"/>
                  <a:pt x="1820884" y="640233"/>
                </a:cubicBezTo>
                <a:cubicBezTo>
                  <a:pt x="1833267" y="695959"/>
                  <a:pt x="1845135" y="752200"/>
                  <a:pt x="1857518" y="808442"/>
                </a:cubicBezTo>
                <a:cubicBezTo>
                  <a:pt x="1859066" y="816181"/>
                  <a:pt x="1857002" y="822889"/>
                  <a:pt x="1851842" y="829081"/>
                </a:cubicBezTo>
                <a:cubicBezTo>
                  <a:pt x="1849262" y="832177"/>
                  <a:pt x="1845135" y="834241"/>
                  <a:pt x="1841523" y="836305"/>
                </a:cubicBezTo>
                <a:cubicBezTo>
                  <a:pt x="1789925" y="862103"/>
                  <a:pt x="1738327" y="887902"/>
                  <a:pt x="1686214" y="913701"/>
                </a:cubicBezTo>
                <a:cubicBezTo>
                  <a:pt x="1675378" y="919377"/>
                  <a:pt x="1669187" y="927633"/>
                  <a:pt x="1668670" y="940016"/>
                </a:cubicBezTo>
                <a:cubicBezTo>
                  <a:pt x="1667639" y="959623"/>
                  <a:pt x="1666090" y="978714"/>
                  <a:pt x="1665059" y="998322"/>
                </a:cubicBezTo>
                <a:cubicBezTo>
                  <a:pt x="1664543" y="1009673"/>
                  <a:pt x="1668670" y="1019477"/>
                  <a:pt x="1678474" y="1026184"/>
                </a:cubicBezTo>
                <a:cubicBezTo>
                  <a:pt x="1726460" y="1061271"/>
                  <a:pt x="1773930" y="1096873"/>
                  <a:pt x="1821916" y="1131960"/>
                </a:cubicBezTo>
                <a:cubicBezTo>
                  <a:pt x="1833267" y="1140215"/>
                  <a:pt x="1836879" y="1150535"/>
                  <a:pt x="1831720" y="1163950"/>
                </a:cubicBezTo>
                <a:cubicBezTo>
                  <a:pt x="1822948" y="1188201"/>
                  <a:pt x="1814176" y="1212452"/>
                  <a:pt x="1805404" y="1236703"/>
                </a:cubicBezTo>
                <a:cubicBezTo>
                  <a:pt x="1795601" y="1263534"/>
                  <a:pt x="1785798" y="1290881"/>
                  <a:pt x="1775478" y="1317711"/>
                </a:cubicBezTo>
                <a:cubicBezTo>
                  <a:pt x="1771350" y="1329063"/>
                  <a:pt x="1761546" y="1335255"/>
                  <a:pt x="1750195" y="1334223"/>
                </a:cubicBezTo>
                <a:cubicBezTo>
                  <a:pt x="1728524" y="1332159"/>
                  <a:pt x="1707369" y="1329579"/>
                  <a:pt x="1685698" y="1327515"/>
                </a:cubicBezTo>
                <a:cubicBezTo>
                  <a:pt x="1648548" y="1323387"/>
                  <a:pt x="1611397" y="1319259"/>
                  <a:pt x="1574247" y="1315648"/>
                </a:cubicBezTo>
                <a:cubicBezTo>
                  <a:pt x="1562379" y="1314616"/>
                  <a:pt x="1553092" y="1318743"/>
                  <a:pt x="1545868" y="1328547"/>
                </a:cubicBezTo>
                <a:cubicBezTo>
                  <a:pt x="1532453" y="1346606"/>
                  <a:pt x="1519553" y="1365181"/>
                  <a:pt x="1505622" y="1383241"/>
                </a:cubicBezTo>
                <a:cubicBezTo>
                  <a:pt x="1497366" y="1394076"/>
                  <a:pt x="1496334" y="1405428"/>
                  <a:pt x="1500978" y="1417811"/>
                </a:cubicBezTo>
                <a:cubicBezTo>
                  <a:pt x="1521617" y="1472505"/>
                  <a:pt x="1542772" y="1527198"/>
                  <a:pt x="1563411" y="1581892"/>
                </a:cubicBezTo>
                <a:cubicBezTo>
                  <a:pt x="1569087" y="1596339"/>
                  <a:pt x="1565991" y="1606143"/>
                  <a:pt x="1554124" y="1615430"/>
                </a:cubicBezTo>
                <a:cubicBezTo>
                  <a:pt x="1512845" y="1646389"/>
                  <a:pt x="1472083" y="1677864"/>
                  <a:pt x="1430805" y="1708822"/>
                </a:cubicBezTo>
                <a:cubicBezTo>
                  <a:pt x="1418938" y="1717594"/>
                  <a:pt x="1408618" y="1717594"/>
                  <a:pt x="1397266" y="1708306"/>
                </a:cubicBezTo>
                <a:cubicBezTo>
                  <a:pt x="1352892" y="1672704"/>
                  <a:pt x="1308003" y="1636585"/>
                  <a:pt x="1263628" y="1600467"/>
                </a:cubicBezTo>
                <a:cubicBezTo>
                  <a:pt x="1253825" y="1592727"/>
                  <a:pt x="1243505" y="1590147"/>
                  <a:pt x="1232154" y="1594275"/>
                </a:cubicBezTo>
                <a:cubicBezTo>
                  <a:pt x="1205839" y="1604079"/>
                  <a:pt x="1179524" y="1613883"/>
                  <a:pt x="1153725" y="1624202"/>
                </a:cubicBezTo>
                <a:cubicBezTo>
                  <a:pt x="1143406" y="1628330"/>
                  <a:pt x="1137214" y="1636070"/>
                  <a:pt x="1134634" y="1646905"/>
                </a:cubicBezTo>
                <a:cubicBezTo>
                  <a:pt x="1131022" y="1663932"/>
                  <a:pt x="1127411" y="1681475"/>
                  <a:pt x="1123798" y="1698503"/>
                </a:cubicBezTo>
                <a:cubicBezTo>
                  <a:pt x="1115027" y="1739781"/>
                  <a:pt x="1106771" y="1780543"/>
                  <a:pt x="1097999" y="1821821"/>
                </a:cubicBezTo>
                <a:cubicBezTo>
                  <a:pt x="1095420" y="1833689"/>
                  <a:pt x="1088196" y="1840913"/>
                  <a:pt x="1076329" y="1842460"/>
                </a:cubicBezTo>
                <a:cubicBezTo>
                  <a:pt x="1048982" y="1846072"/>
                  <a:pt x="1021635" y="1848652"/>
                  <a:pt x="994288" y="1851232"/>
                </a:cubicBezTo>
                <a:cubicBezTo>
                  <a:pt x="980873" y="1850200"/>
                  <a:pt x="970037" y="1851232"/>
                  <a:pt x="959201" y="1852264"/>
                </a:cubicBezTo>
                <a:close/>
                <a:moveTo>
                  <a:pt x="928759" y="382245"/>
                </a:moveTo>
                <a:cubicBezTo>
                  <a:pt x="633620" y="381729"/>
                  <a:pt x="388015" y="619594"/>
                  <a:pt x="386983" y="921957"/>
                </a:cubicBezTo>
                <a:cubicBezTo>
                  <a:pt x="385951" y="1222772"/>
                  <a:pt x="627428" y="1464765"/>
                  <a:pt x="926695" y="1465797"/>
                </a:cubicBezTo>
                <a:cubicBezTo>
                  <a:pt x="1229058" y="1466829"/>
                  <a:pt x="1470019" y="1222772"/>
                  <a:pt x="1470535" y="924537"/>
                </a:cubicBezTo>
                <a:cubicBezTo>
                  <a:pt x="1470535" y="625270"/>
                  <a:pt x="1228026" y="381729"/>
                  <a:pt x="928759" y="382245"/>
                </a:cubicBezTo>
                <a:close/>
              </a:path>
            </a:pathLst>
          </a:custGeom>
          <a:solidFill>
            <a:schemeClr val="bg1"/>
          </a:solidFill>
          <a:ln w="5155" cap="flat">
            <a:noFill/>
            <a:prstDash val="solid"/>
            <a:miter/>
          </a:ln>
        </p:spPr>
        <p:txBody>
          <a:bodyPr anchor="ctr"/>
          <a:lstStyle/>
          <a:p>
            <a:pPr lvl="0">
              <a:defRPr/>
            </a:pPr>
            <a:endParaRPr lang="en-US"/>
          </a:p>
        </p:txBody>
      </p:sp>
      <p:sp>
        <p:nvSpPr>
          <p:cNvPr id="66" name="Freeform: Shape 65"/>
          <p:cNvSpPr/>
          <p:nvPr/>
        </p:nvSpPr>
        <p:spPr>
          <a:xfrm>
            <a:off x="6851285" y="2260748"/>
            <a:ext cx="244018" cy="243363"/>
          </a:xfrm>
          <a:custGeom>
            <a:avLst/>
            <a:gdLst>
              <a:gd name="connsiteX0" fmla="*/ 0 w 1919435"/>
              <a:gd name="connsiteY0" fmla="*/ 987194 h 1914275"/>
              <a:gd name="connsiteX1" fmla="*/ 37667 w 1919435"/>
              <a:gd name="connsiteY1" fmla="*/ 959846 h 1914275"/>
              <a:gd name="connsiteX2" fmla="*/ 169757 w 1919435"/>
              <a:gd name="connsiteY2" fmla="*/ 922696 h 1914275"/>
              <a:gd name="connsiteX3" fmla="*/ 215163 w 1919435"/>
              <a:gd name="connsiteY3" fmla="*/ 872130 h 1914275"/>
              <a:gd name="connsiteX4" fmla="*/ 217743 w 1919435"/>
              <a:gd name="connsiteY4" fmla="*/ 850459 h 1914275"/>
              <a:gd name="connsiteX5" fmla="*/ 189364 w 1919435"/>
              <a:gd name="connsiteY5" fmla="*/ 797830 h 1914275"/>
              <a:gd name="connsiteX6" fmla="*/ 69657 w 1919435"/>
              <a:gd name="connsiteY6" fmla="*/ 727657 h 1914275"/>
              <a:gd name="connsiteX7" fmla="*/ 43858 w 1919435"/>
              <a:gd name="connsiteY7" fmla="*/ 664708 h 1914275"/>
              <a:gd name="connsiteX8" fmla="*/ 46438 w 1919435"/>
              <a:gd name="connsiteY8" fmla="*/ 655936 h 1914275"/>
              <a:gd name="connsiteX9" fmla="*/ 114547 w 1919435"/>
              <a:gd name="connsiteY9" fmla="*/ 608982 h 1914275"/>
              <a:gd name="connsiteX10" fmla="*/ 241478 w 1919435"/>
              <a:gd name="connsiteY10" fmla="*/ 623429 h 1914275"/>
              <a:gd name="connsiteX11" fmla="*/ 306491 w 1919435"/>
              <a:gd name="connsiteY11" fmla="*/ 593503 h 1914275"/>
              <a:gd name="connsiteX12" fmla="*/ 301331 w 1919435"/>
              <a:gd name="connsiteY12" fmla="*/ 505271 h 1914275"/>
              <a:gd name="connsiteX13" fmla="*/ 222386 w 1919435"/>
              <a:gd name="connsiteY13" fmla="*/ 400527 h 1914275"/>
              <a:gd name="connsiteX14" fmla="*/ 222386 w 1919435"/>
              <a:gd name="connsiteY14" fmla="*/ 342222 h 1914275"/>
              <a:gd name="connsiteX15" fmla="*/ 248185 w 1919435"/>
              <a:gd name="connsiteY15" fmla="*/ 313327 h 1914275"/>
              <a:gd name="connsiteX16" fmla="*/ 303395 w 1919435"/>
              <a:gd name="connsiteY16" fmla="*/ 307135 h 1914275"/>
              <a:gd name="connsiteX17" fmla="*/ 420522 w 1919435"/>
              <a:gd name="connsiteY17" fmla="*/ 373180 h 1914275"/>
              <a:gd name="connsiteX18" fmla="*/ 525265 w 1919435"/>
              <a:gd name="connsiteY18" fmla="*/ 343770 h 1914275"/>
              <a:gd name="connsiteX19" fmla="*/ 527845 w 1919435"/>
              <a:gd name="connsiteY19" fmla="*/ 298364 h 1914275"/>
              <a:gd name="connsiteX20" fmla="*/ 493791 w 1919435"/>
              <a:gd name="connsiteY20" fmla="*/ 166789 h 1914275"/>
              <a:gd name="connsiteX21" fmla="*/ 518557 w 1919435"/>
              <a:gd name="connsiteY21" fmla="*/ 105904 h 1914275"/>
              <a:gd name="connsiteX22" fmla="*/ 537649 w 1919435"/>
              <a:gd name="connsiteY22" fmla="*/ 95585 h 1914275"/>
              <a:gd name="connsiteX23" fmla="*/ 608853 w 1919435"/>
              <a:gd name="connsiteY23" fmla="*/ 113128 h 1914275"/>
              <a:gd name="connsiteX24" fmla="*/ 690894 w 1919435"/>
              <a:gd name="connsiteY24" fmla="*/ 217355 h 1914275"/>
              <a:gd name="connsiteX25" fmla="*/ 802861 w 1919435"/>
              <a:gd name="connsiteY25" fmla="*/ 216839 h 1914275"/>
              <a:gd name="connsiteX26" fmla="*/ 816277 w 1919435"/>
              <a:gd name="connsiteY26" fmla="*/ 169369 h 1914275"/>
              <a:gd name="connsiteX27" fmla="*/ 832788 w 1919435"/>
              <a:gd name="connsiteY27" fmla="*/ 48631 h 1914275"/>
              <a:gd name="connsiteX28" fmla="*/ 877677 w 1919435"/>
              <a:gd name="connsiteY28" fmla="*/ 2193 h 1914275"/>
              <a:gd name="connsiteX29" fmla="*/ 917924 w 1919435"/>
              <a:gd name="connsiteY29" fmla="*/ 645 h 1914275"/>
              <a:gd name="connsiteX30" fmla="*/ 956106 w 1919435"/>
              <a:gd name="connsiteY30" fmla="*/ 31603 h 1914275"/>
              <a:gd name="connsiteX31" fmla="*/ 993772 w 1919435"/>
              <a:gd name="connsiteY31" fmla="*/ 163693 h 1914275"/>
              <a:gd name="connsiteX32" fmla="*/ 1089745 w 1919435"/>
              <a:gd name="connsiteY32" fmla="*/ 217871 h 1914275"/>
              <a:gd name="connsiteX33" fmla="*/ 1120703 w 1919435"/>
              <a:gd name="connsiteY33" fmla="*/ 191040 h 1914275"/>
              <a:gd name="connsiteX34" fmla="*/ 1192940 w 1919435"/>
              <a:gd name="connsiteY34" fmla="*/ 68754 h 1914275"/>
              <a:gd name="connsiteX35" fmla="*/ 1251245 w 1919435"/>
              <a:gd name="connsiteY35" fmla="*/ 44503 h 1914275"/>
              <a:gd name="connsiteX36" fmla="*/ 1309035 w 1919435"/>
              <a:gd name="connsiteY36" fmla="*/ 137895 h 1914275"/>
              <a:gd name="connsiteX37" fmla="*/ 1294587 w 1919435"/>
              <a:gd name="connsiteY37" fmla="*/ 255538 h 1914275"/>
              <a:gd name="connsiteX38" fmla="*/ 1294587 w 1919435"/>
              <a:gd name="connsiteY38" fmla="*/ 267921 h 1914275"/>
              <a:gd name="connsiteX39" fmla="*/ 1399331 w 1919435"/>
              <a:gd name="connsiteY39" fmla="*/ 314359 h 1914275"/>
              <a:gd name="connsiteX40" fmla="*/ 1514394 w 1919435"/>
              <a:gd name="connsiteY40" fmla="*/ 228191 h 1914275"/>
              <a:gd name="connsiteX41" fmla="*/ 1584050 w 1919435"/>
              <a:gd name="connsiteY41" fmla="*/ 229223 h 1914275"/>
              <a:gd name="connsiteX42" fmla="*/ 1594886 w 1919435"/>
              <a:gd name="connsiteY42" fmla="*/ 238510 h 1914275"/>
              <a:gd name="connsiteX43" fmla="*/ 1606754 w 1919435"/>
              <a:gd name="connsiteY43" fmla="*/ 317971 h 1914275"/>
              <a:gd name="connsiteX44" fmla="*/ 1543288 w 1919435"/>
              <a:gd name="connsiteY44" fmla="*/ 430970 h 1914275"/>
              <a:gd name="connsiteX45" fmla="*/ 1552060 w 1919435"/>
              <a:gd name="connsiteY45" fmla="*/ 504239 h 1914275"/>
              <a:gd name="connsiteX46" fmla="*/ 1619137 w 1919435"/>
              <a:gd name="connsiteY46" fmla="*/ 531069 h 1914275"/>
              <a:gd name="connsiteX47" fmla="*/ 1754839 w 1919435"/>
              <a:gd name="connsiteY47" fmla="*/ 495467 h 1914275"/>
              <a:gd name="connsiteX48" fmla="*/ 1812629 w 1919435"/>
              <a:gd name="connsiteY48" fmla="*/ 517654 h 1914275"/>
              <a:gd name="connsiteX49" fmla="*/ 1830172 w 1919435"/>
              <a:gd name="connsiteY49" fmla="*/ 552225 h 1914275"/>
              <a:gd name="connsiteX50" fmla="*/ 1815724 w 1919435"/>
              <a:gd name="connsiteY50" fmla="*/ 603306 h 1914275"/>
              <a:gd name="connsiteX51" fmla="*/ 1699630 w 1919435"/>
              <a:gd name="connsiteY51" fmla="*/ 695666 h 1914275"/>
              <a:gd name="connsiteX52" fmla="*/ 1678990 w 1919435"/>
              <a:gd name="connsiteY52" fmla="*/ 751908 h 1914275"/>
              <a:gd name="connsiteX53" fmla="*/ 1685182 w 1919435"/>
              <a:gd name="connsiteY53" fmla="*/ 774611 h 1914275"/>
              <a:gd name="connsiteX54" fmla="*/ 1732652 w 1919435"/>
              <a:gd name="connsiteY54" fmla="*/ 815373 h 1914275"/>
              <a:gd name="connsiteX55" fmla="*/ 1872998 w 1919435"/>
              <a:gd name="connsiteY55" fmla="*/ 834464 h 1914275"/>
              <a:gd name="connsiteX56" fmla="*/ 1918404 w 1919435"/>
              <a:gd name="connsiteY56" fmla="*/ 879354 h 1914275"/>
              <a:gd name="connsiteX57" fmla="*/ 1919952 w 1919435"/>
              <a:gd name="connsiteY57" fmla="*/ 919600 h 1914275"/>
              <a:gd name="connsiteX58" fmla="*/ 1886930 w 1919435"/>
              <a:gd name="connsiteY58" fmla="*/ 958299 h 1914275"/>
              <a:gd name="connsiteX59" fmla="*/ 1754839 w 1919435"/>
              <a:gd name="connsiteY59" fmla="*/ 995965 h 1914275"/>
              <a:gd name="connsiteX60" fmla="*/ 1701178 w 1919435"/>
              <a:gd name="connsiteY60" fmla="*/ 1085229 h 1914275"/>
              <a:gd name="connsiteX61" fmla="*/ 1728524 w 1919435"/>
              <a:gd name="connsiteY61" fmla="*/ 1121348 h 1914275"/>
              <a:gd name="connsiteX62" fmla="*/ 1849779 w 1919435"/>
              <a:gd name="connsiteY62" fmla="*/ 1192552 h 1914275"/>
              <a:gd name="connsiteX63" fmla="*/ 1876094 w 1919435"/>
              <a:gd name="connsiteY63" fmla="*/ 1253954 h 1914275"/>
              <a:gd name="connsiteX64" fmla="*/ 1875062 w 1919435"/>
              <a:gd name="connsiteY64" fmla="*/ 1260145 h 1914275"/>
              <a:gd name="connsiteX65" fmla="*/ 1802309 w 1919435"/>
              <a:gd name="connsiteY65" fmla="*/ 1312259 h 1914275"/>
              <a:gd name="connsiteX66" fmla="*/ 1675379 w 1919435"/>
              <a:gd name="connsiteY66" fmla="*/ 1296264 h 1914275"/>
              <a:gd name="connsiteX67" fmla="*/ 1611398 w 1919435"/>
              <a:gd name="connsiteY67" fmla="*/ 1329286 h 1914275"/>
              <a:gd name="connsiteX68" fmla="*/ 1610365 w 1919435"/>
              <a:gd name="connsiteY68" fmla="*/ 1405651 h 1914275"/>
              <a:gd name="connsiteX69" fmla="*/ 1692406 w 1919435"/>
              <a:gd name="connsiteY69" fmla="*/ 1514006 h 1914275"/>
              <a:gd name="connsiteX70" fmla="*/ 1692406 w 1919435"/>
              <a:gd name="connsiteY70" fmla="*/ 1584695 h 1914275"/>
              <a:gd name="connsiteX71" fmla="*/ 1689310 w 1919435"/>
              <a:gd name="connsiteY71" fmla="*/ 1588307 h 1914275"/>
              <a:gd name="connsiteX72" fmla="*/ 1600562 w 1919435"/>
              <a:gd name="connsiteY72" fmla="*/ 1605850 h 1914275"/>
              <a:gd name="connsiteX73" fmla="*/ 1490659 w 1919435"/>
              <a:gd name="connsiteY73" fmla="*/ 1543933 h 1914275"/>
              <a:gd name="connsiteX74" fmla="*/ 1415326 w 1919435"/>
              <a:gd name="connsiteY74" fmla="*/ 1554769 h 1914275"/>
              <a:gd name="connsiteX75" fmla="*/ 1391075 w 1919435"/>
              <a:gd name="connsiteY75" fmla="*/ 1622877 h 1914275"/>
              <a:gd name="connsiteX76" fmla="*/ 1426677 w 1919435"/>
              <a:gd name="connsiteY76" fmla="*/ 1760128 h 1914275"/>
              <a:gd name="connsiteX77" fmla="*/ 1406554 w 1919435"/>
              <a:gd name="connsiteY77" fmla="*/ 1811725 h 1914275"/>
              <a:gd name="connsiteX78" fmla="*/ 1370436 w 1919435"/>
              <a:gd name="connsiteY78" fmla="*/ 1830300 h 1914275"/>
              <a:gd name="connsiteX79" fmla="*/ 1316258 w 1919435"/>
              <a:gd name="connsiteY79" fmla="*/ 1815337 h 1914275"/>
              <a:gd name="connsiteX80" fmla="*/ 1231122 w 1919435"/>
              <a:gd name="connsiteY80" fmla="*/ 1707498 h 1914275"/>
              <a:gd name="connsiteX81" fmla="*/ 1121219 w 1919435"/>
              <a:gd name="connsiteY81" fmla="*/ 1698210 h 1914275"/>
              <a:gd name="connsiteX82" fmla="*/ 1106771 w 1919435"/>
              <a:gd name="connsiteY82" fmla="*/ 1727105 h 1914275"/>
              <a:gd name="connsiteX83" fmla="*/ 1087165 w 1919435"/>
              <a:gd name="connsiteY83" fmla="*/ 1868999 h 1914275"/>
              <a:gd name="connsiteX84" fmla="*/ 1050014 w 1919435"/>
              <a:gd name="connsiteY84" fmla="*/ 1919049 h 1914275"/>
              <a:gd name="connsiteX85" fmla="*/ 987581 w 1919435"/>
              <a:gd name="connsiteY85" fmla="*/ 1919049 h 1914275"/>
              <a:gd name="connsiteX86" fmla="*/ 960234 w 1919435"/>
              <a:gd name="connsiteY86" fmla="*/ 1880866 h 1914275"/>
              <a:gd name="connsiteX87" fmla="*/ 921535 w 1919435"/>
              <a:gd name="connsiteY87" fmla="*/ 1744132 h 1914275"/>
              <a:gd name="connsiteX88" fmla="*/ 875614 w 1919435"/>
              <a:gd name="connsiteY88" fmla="*/ 1703886 h 1914275"/>
              <a:gd name="connsiteX89" fmla="*/ 847751 w 1919435"/>
              <a:gd name="connsiteY89" fmla="*/ 1700790 h 1914275"/>
              <a:gd name="connsiteX90" fmla="*/ 800281 w 1919435"/>
              <a:gd name="connsiteY90" fmla="*/ 1727105 h 1914275"/>
              <a:gd name="connsiteX91" fmla="*/ 788414 w 1919435"/>
              <a:gd name="connsiteY91" fmla="*/ 1747228 h 1914275"/>
              <a:gd name="connsiteX92" fmla="*/ 723401 w 1919435"/>
              <a:gd name="connsiteY92" fmla="*/ 1857131 h 1914275"/>
              <a:gd name="connsiteX93" fmla="*/ 674383 w 1919435"/>
              <a:gd name="connsiteY93" fmla="*/ 1877254 h 1914275"/>
              <a:gd name="connsiteX94" fmla="*/ 634652 w 1919435"/>
              <a:gd name="connsiteY94" fmla="*/ 1863839 h 1914275"/>
              <a:gd name="connsiteX95" fmla="*/ 607822 w 1919435"/>
              <a:gd name="connsiteY95" fmla="*/ 1813789 h 1914275"/>
              <a:gd name="connsiteX96" fmla="*/ 624848 w 1919435"/>
              <a:gd name="connsiteY96" fmla="*/ 1672927 h 1914275"/>
              <a:gd name="connsiteX97" fmla="*/ 586150 w 1919435"/>
              <a:gd name="connsiteY97" fmla="*/ 1607398 h 1914275"/>
              <a:gd name="connsiteX98" fmla="*/ 514430 w 1919435"/>
              <a:gd name="connsiteY98" fmla="*/ 1611010 h 1914275"/>
              <a:gd name="connsiteX99" fmla="*/ 413814 w 1919435"/>
              <a:gd name="connsiteY99" fmla="*/ 1687375 h 1914275"/>
              <a:gd name="connsiteX100" fmla="*/ 324550 w 1919435"/>
              <a:gd name="connsiteY100" fmla="*/ 1682215 h 1914275"/>
              <a:gd name="connsiteX101" fmla="*/ 316810 w 1919435"/>
              <a:gd name="connsiteY101" fmla="*/ 1674475 h 1914275"/>
              <a:gd name="connsiteX102" fmla="*/ 309071 w 1919435"/>
              <a:gd name="connsiteY102" fmla="*/ 1612558 h 1914275"/>
              <a:gd name="connsiteX103" fmla="*/ 376148 w 1919435"/>
              <a:gd name="connsiteY103" fmla="*/ 1492851 h 1914275"/>
              <a:gd name="connsiteX104" fmla="*/ 387499 w 1919435"/>
              <a:gd name="connsiteY104" fmla="*/ 1456217 h 1914275"/>
              <a:gd name="connsiteX105" fmla="*/ 297203 w 1919435"/>
              <a:gd name="connsiteY105" fmla="*/ 1391720 h 1914275"/>
              <a:gd name="connsiteX106" fmla="*/ 158405 w 1919435"/>
              <a:gd name="connsiteY106" fmla="*/ 1427838 h 1914275"/>
              <a:gd name="connsiteX107" fmla="*/ 114031 w 1919435"/>
              <a:gd name="connsiteY107" fmla="*/ 1412875 h 1914275"/>
              <a:gd name="connsiteX108" fmla="*/ 91844 w 1919435"/>
              <a:gd name="connsiteY108" fmla="*/ 1373660 h 1914275"/>
              <a:gd name="connsiteX109" fmla="*/ 106808 w 1919435"/>
              <a:gd name="connsiteY109" fmla="*/ 1315871 h 1914275"/>
              <a:gd name="connsiteX110" fmla="*/ 209487 w 1919435"/>
              <a:gd name="connsiteY110" fmla="*/ 1234347 h 1914275"/>
              <a:gd name="connsiteX111" fmla="*/ 236834 w 1919435"/>
              <a:gd name="connsiteY111" fmla="*/ 1151274 h 1914275"/>
              <a:gd name="connsiteX112" fmla="*/ 181624 w 1919435"/>
              <a:gd name="connsiteY112" fmla="*/ 1104836 h 1914275"/>
              <a:gd name="connsiteX113" fmla="*/ 52114 w 1919435"/>
              <a:gd name="connsiteY113" fmla="*/ 1087293 h 1914275"/>
              <a:gd name="connsiteX114" fmla="*/ 1032 w 1919435"/>
              <a:gd name="connsiteY114" fmla="*/ 1051175 h 1914275"/>
              <a:gd name="connsiteX115" fmla="*/ 0 w 1919435"/>
              <a:gd name="connsiteY115" fmla="*/ 987194 h 1914275"/>
              <a:gd name="connsiteX116" fmla="*/ 1198616 w 1919435"/>
              <a:gd name="connsiteY116" fmla="*/ 960879 h 1914275"/>
              <a:gd name="connsiteX117" fmla="*/ 958686 w 1919435"/>
              <a:gd name="connsiteY117" fmla="*/ 720949 h 1914275"/>
              <a:gd name="connsiteX118" fmla="*/ 720304 w 1919435"/>
              <a:gd name="connsiteY118" fmla="*/ 959331 h 1914275"/>
              <a:gd name="connsiteX119" fmla="*/ 957654 w 1919435"/>
              <a:gd name="connsiteY119" fmla="*/ 1198744 h 1914275"/>
              <a:gd name="connsiteX120" fmla="*/ 1198616 w 1919435"/>
              <a:gd name="connsiteY120" fmla="*/ 960879 h 1914275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</a:cxnLst>
            <a:rect l="l" t="t" r="r" b="b"/>
            <a:pathLst>
              <a:path w="1919435" h="1914275">
                <a:moveTo>
                  <a:pt x="0" y="987194"/>
                </a:moveTo>
                <a:cubicBezTo>
                  <a:pt x="8256" y="971714"/>
                  <a:pt x="21155" y="963975"/>
                  <a:pt x="37667" y="959846"/>
                </a:cubicBezTo>
                <a:cubicBezTo>
                  <a:pt x="82041" y="947979"/>
                  <a:pt x="125383" y="934564"/>
                  <a:pt x="169757" y="922696"/>
                </a:cubicBezTo>
                <a:cubicBezTo>
                  <a:pt x="196587" y="915473"/>
                  <a:pt x="212583" y="900509"/>
                  <a:pt x="215163" y="872130"/>
                </a:cubicBezTo>
                <a:cubicBezTo>
                  <a:pt x="215679" y="864907"/>
                  <a:pt x="216710" y="857683"/>
                  <a:pt x="217743" y="850459"/>
                </a:cubicBezTo>
                <a:cubicBezTo>
                  <a:pt x="220323" y="826209"/>
                  <a:pt x="209487" y="809697"/>
                  <a:pt x="189364" y="797830"/>
                </a:cubicBezTo>
                <a:cubicBezTo>
                  <a:pt x="149118" y="774611"/>
                  <a:pt x="109388" y="750876"/>
                  <a:pt x="69657" y="727657"/>
                </a:cubicBezTo>
                <a:cubicBezTo>
                  <a:pt x="40246" y="710629"/>
                  <a:pt x="35087" y="697730"/>
                  <a:pt x="43858" y="664708"/>
                </a:cubicBezTo>
                <a:cubicBezTo>
                  <a:pt x="44890" y="661612"/>
                  <a:pt x="45406" y="658516"/>
                  <a:pt x="46438" y="655936"/>
                </a:cubicBezTo>
                <a:cubicBezTo>
                  <a:pt x="59337" y="613110"/>
                  <a:pt x="70689" y="604854"/>
                  <a:pt x="114547" y="608982"/>
                </a:cubicBezTo>
                <a:cubicBezTo>
                  <a:pt x="156857" y="613110"/>
                  <a:pt x="199167" y="617754"/>
                  <a:pt x="241478" y="623429"/>
                </a:cubicBezTo>
                <a:cubicBezTo>
                  <a:pt x="275016" y="627557"/>
                  <a:pt x="289463" y="621881"/>
                  <a:pt x="306491" y="593503"/>
                </a:cubicBezTo>
                <a:cubicBezTo>
                  <a:pt x="330741" y="554288"/>
                  <a:pt x="329710" y="541905"/>
                  <a:pt x="301331" y="505271"/>
                </a:cubicBezTo>
                <a:cubicBezTo>
                  <a:pt x="274500" y="470700"/>
                  <a:pt x="248185" y="435614"/>
                  <a:pt x="222386" y="400527"/>
                </a:cubicBezTo>
                <a:cubicBezTo>
                  <a:pt x="206907" y="379888"/>
                  <a:pt x="206907" y="362861"/>
                  <a:pt x="222386" y="342222"/>
                </a:cubicBezTo>
                <a:cubicBezTo>
                  <a:pt x="230126" y="331902"/>
                  <a:pt x="238382" y="321583"/>
                  <a:pt x="248185" y="313327"/>
                </a:cubicBezTo>
                <a:cubicBezTo>
                  <a:pt x="267792" y="296816"/>
                  <a:pt x="281208" y="294752"/>
                  <a:pt x="303395" y="307135"/>
                </a:cubicBezTo>
                <a:cubicBezTo>
                  <a:pt x="342609" y="328806"/>
                  <a:pt x="382856" y="348929"/>
                  <a:pt x="420522" y="373180"/>
                </a:cubicBezTo>
                <a:cubicBezTo>
                  <a:pt x="463864" y="401043"/>
                  <a:pt x="493791" y="382468"/>
                  <a:pt x="525265" y="343770"/>
                </a:cubicBezTo>
                <a:cubicBezTo>
                  <a:pt x="535585" y="330870"/>
                  <a:pt x="531973" y="313843"/>
                  <a:pt x="527845" y="298364"/>
                </a:cubicBezTo>
                <a:cubicBezTo>
                  <a:pt x="516493" y="254506"/>
                  <a:pt x="505142" y="210647"/>
                  <a:pt x="493791" y="166789"/>
                </a:cubicBezTo>
                <a:cubicBezTo>
                  <a:pt x="485535" y="135315"/>
                  <a:pt x="490694" y="122415"/>
                  <a:pt x="518557" y="105904"/>
                </a:cubicBezTo>
                <a:cubicBezTo>
                  <a:pt x="524749" y="102292"/>
                  <a:pt x="530941" y="98680"/>
                  <a:pt x="537649" y="95585"/>
                </a:cubicBezTo>
                <a:cubicBezTo>
                  <a:pt x="571187" y="80105"/>
                  <a:pt x="586150" y="83717"/>
                  <a:pt x="608853" y="113128"/>
                </a:cubicBezTo>
                <a:cubicBezTo>
                  <a:pt x="636200" y="147698"/>
                  <a:pt x="663547" y="182785"/>
                  <a:pt x="690894" y="217355"/>
                </a:cubicBezTo>
                <a:cubicBezTo>
                  <a:pt x="716693" y="249346"/>
                  <a:pt x="777062" y="249346"/>
                  <a:pt x="802861" y="216839"/>
                </a:cubicBezTo>
                <a:cubicBezTo>
                  <a:pt x="813697" y="202908"/>
                  <a:pt x="813697" y="185365"/>
                  <a:pt x="816277" y="169369"/>
                </a:cubicBezTo>
                <a:cubicBezTo>
                  <a:pt x="822468" y="129123"/>
                  <a:pt x="827628" y="88877"/>
                  <a:pt x="832788" y="48631"/>
                </a:cubicBezTo>
                <a:cubicBezTo>
                  <a:pt x="836916" y="16640"/>
                  <a:pt x="845687" y="7868"/>
                  <a:pt x="877677" y="2193"/>
                </a:cubicBezTo>
                <a:cubicBezTo>
                  <a:pt x="891093" y="-387"/>
                  <a:pt x="904509" y="-387"/>
                  <a:pt x="917924" y="645"/>
                </a:cubicBezTo>
                <a:cubicBezTo>
                  <a:pt x="937531" y="1677"/>
                  <a:pt x="950947" y="11996"/>
                  <a:pt x="956106" y="31603"/>
                </a:cubicBezTo>
                <a:cubicBezTo>
                  <a:pt x="968490" y="75461"/>
                  <a:pt x="981389" y="119835"/>
                  <a:pt x="993772" y="163693"/>
                </a:cubicBezTo>
                <a:cubicBezTo>
                  <a:pt x="1006672" y="208584"/>
                  <a:pt x="1043822" y="229739"/>
                  <a:pt x="1089745" y="217871"/>
                </a:cubicBezTo>
                <a:cubicBezTo>
                  <a:pt x="1104707" y="214259"/>
                  <a:pt x="1113479" y="203424"/>
                  <a:pt x="1120703" y="191040"/>
                </a:cubicBezTo>
                <a:cubicBezTo>
                  <a:pt x="1144438" y="150278"/>
                  <a:pt x="1168689" y="109516"/>
                  <a:pt x="1192940" y="68754"/>
                </a:cubicBezTo>
                <a:cubicBezTo>
                  <a:pt x="1208419" y="42439"/>
                  <a:pt x="1221835" y="36763"/>
                  <a:pt x="1251245" y="44503"/>
                </a:cubicBezTo>
                <a:cubicBezTo>
                  <a:pt x="1310067" y="59466"/>
                  <a:pt x="1317806" y="72366"/>
                  <a:pt x="1309035" y="137895"/>
                </a:cubicBezTo>
                <a:cubicBezTo>
                  <a:pt x="1303875" y="177109"/>
                  <a:pt x="1299231" y="216323"/>
                  <a:pt x="1294587" y="255538"/>
                </a:cubicBezTo>
                <a:cubicBezTo>
                  <a:pt x="1294071" y="259665"/>
                  <a:pt x="1294071" y="263793"/>
                  <a:pt x="1294587" y="267921"/>
                </a:cubicBezTo>
                <a:cubicBezTo>
                  <a:pt x="1301295" y="309715"/>
                  <a:pt x="1364760" y="338610"/>
                  <a:pt x="1399331" y="314359"/>
                </a:cubicBezTo>
                <a:cubicBezTo>
                  <a:pt x="1438545" y="286496"/>
                  <a:pt x="1476211" y="257085"/>
                  <a:pt x="1514394" y="228191"/>
                </a:cubicBezTo>
                <a:cubicBezTo>
                  <a:pt x="1542256" y="207036"/>
                  <a:pt x="1556188" y="207552"/>
                  <a:pt x="1584050" y="229223"/>
                </a:cubicBezTo>
                <a:cubicBezTo>
                  <a:pt x="1587663" y="232319"/>
                  <a:pt x="1591274" y="234898"/>
                  <a:pt x="1594886" y="238510"/>
                </a:cubicBezTo>
                <a:cubicBezTo>
                  <a:pt x="1627393" y="269469"/>
                  <a:pt x="1628941" y="278757"/>
                  <a:pt x="1606754" y="317971"/>
                </a:cubicBezTo>
                <a:cubicBezTo>
                  <a:pt x="1585599" y="355637"/>
                  <a:pt x="1565475" y="393819"/>
                  <a:pt x="1543288" y="430970"/>
                </a:cubicBezTo>
                <a:cubicBezTo>
                  <a:pt x="1527293" y="458317"/>
                  <a:pt x="1534517" y="481020"/>
                  <a:pt x="1552060" y="504239"/>
                </a:cubicBezTo>
                <a:cubicBezTo>
                  <a:pt x="1569604" y="527458"/>
                  <a:pt x="1589726" y="538809"/>
                  <a:pt x="1619137" y="531069"/>
                </a:cubicBezTo>
                <a:cubicBezTo>
                  <a:pt x="1664543" y="519202"/>
                  <a:pt x="1709949" y="507850"/>
                  <a:pt x="1754839" y="495467"/>
                </a:cubicBezTo>
                <a:cubicBezTo>
                  <a:pt x="1783734" y="487727"/>
                  <a:pt x="1796634" y="492371"/>
                  <a:pt x="1812629" y="517654"/>
                </a:cubicBezTo>
                <a:cubicBezTo>
                  <a:pt x="1819853" y="528490"/>
                  <a:pt x="1826044" y="539841"/>
                  <a:pt x="1830172" y="552225"/>
                </a:cubicBezTo>
                <a:cubicBezTo>
                  <a:pt x="1837912" y="574412"/>
                  <a:pt x="1834299" y="588343"/>
                  <a:pt x="1815724" y="603306"/>
                </a:cubicBezTo>
                <a:cubicBezTo>
                  <a:pt x="1777026" y="634265"/>
                  <a:pt x="1738844" y="665224"/>
                  <a:pt x="1699630" y="695666"/>
                </a:cubicBezTo>
                <a:cubicBezTo>
                  <a:pt x="1680022" y="710629"/>
                  <a:pt x="1674862" y="729205"/>
                  <a:pt x="1678990" y="751908"/>
                </a:cubicBezTo>
                <a:cubicBezTo>
                  <a:pt x="1680539" y="759647"/>
                  <a:pt x="1683119" y="766871"/>
                  <a:pt x="1685182" y="774611"/>
                </a:cubicBezTo>
                <a:cubicBezTo>
                  <a:pt x="1691890" y="798862"/>
                  <a:pt x="1707885" y="812277"/>
                  <a:pt x="1732652" y="815373"/>
                </a:cubicBezTo>
                <a:cubicBezTo>
                  <a:pt x="1779606" y="821565"/>
                  <a:pt x="1826560" y="828272"/>
                  <a:pt x="1872998" y="834464"/>
                </a:cubicBezTo>
                <a:cubicBezTo>
                  <a:pt x="1900861" y="838076"/>
                  <a:pt x="1915308" y="851491"/>
                  <a:pt x="1918404" y="879354"/>
                </a:cubicBezTo>
                <a:cubicBezTo>
                  <a:pt x="1919952" y="892770"/>
                  <a:pt x="1921500" y="906185"/>
                  <a:pt x="1919952" y="919600"/>
                </a:cubicBezTo>
                <a:cubicBezTo>
                  <a:pt x="1917372" y="940755"/>
                  <a:pt x="1906536" y="952623"/>
                  <a:pt x="1886930" y="958299"/>
                </a:cubicBezTo>
                <a:cubicBezTo>
                  <a:pt x="1843071" y="970682"/>
                  <a:pt x="1798697" y="983065"/>
                  <a:pt x="1754839" y="995965"/>
                </a:cubicBezTo>
                <a:cubicBezTo>
                  <a:pt x="1712013" y="1008348"/>
                  <a:pt x="1692406" y="1040855"/>
                  <a:pt x="1701178" y="1085229"/>
                </a:cubicBezTo>
                <a:cubicBezTo>
                  <a:pt x="1704273" y="1102256"/>
                  <a:pt x="1714077" y="1113092"/>
                  <a:pt x="1728524" y="1121348"/>
                </a:cubicBezTo>
                <a:cubicBezTo>
                  <a:pt x="1768771" y="1145083"/>
                  <a:pt x="1809016" y="1168817"/>
                  <a:pt x="1849779" y="1192552"/>
                </a:cubicBezTo>
                <a:cubicBezTo>
                  <a:pt x="1879706" y="1210096"/>
                  <a:pt x="1884350" y="1220415"/>
                  <a:pt x="1876094" y="1253954"/>
                </a:cubicBezTo>
                <a:cubicBezTo>
                  <a:pt x="1875578" y="1256018"/>
                  <a:pt x="1875578" y="1258082"/>
                  <a:pt x="1875062" y="1260145"/>
                </a:cubicBezTo>
                <a:cubicBezTo>
                  <a:pt x="1862678" y="1300908"/>
                  <a:pt x="1848747" y="1321031"/>
                  <a:pt x="1802309" y="1312259"/>
                </a:cubicBezTo>
                <a:cubicBezTo>
                  <a:pt x="1760515" y="1304003"/>
                  <a:pt x="1717689" y="1302456"/>
                  <a:pt x="1675379" y="1296264"/>
                </a:cubicBezTo>
                <a:cubicBezTo>
                  <a:pt x="1645452" y="1292136"/>
                  <a:pt x="1625845" y="1304003"/>
                  <a:pt x="1611398" y="1329286"/>
                </a:cubicBezTo>
                <a:cubicBezTo>
                  <a:pt x="1596434" y="1355085"/>
                  <a:pt x="1589726" y="1379336"/>
                  <a:pt x="1610365" y="1405651"/>
                </a:cubicBezTo>
                <a:cubicBezTo>
                  <a:pt x="1638228" y="1441254"/>
                  <a:pt x="1665059" y="1477888"/>
                  <a:pt x="1692406" y="1514006"/>
                </a:cubicBezTo>
                <a:cubicBezTo>
                  <a:pt x="1715109" y="1543417"/>
                  <a:pt x="1715109" y="1555285"/>
                  <a:pt x="1692406" y="1584695"/>
                </a:cubicBezTo>
                <a:cubicBezTo>
                  <a:pt x="1691374" y="1585727"/>
                  <a:pt x="1690342" y="1587275"/>
                  <a:pt x="1689310" y="1588307"/>
                </a:cubicBezTo>
                <a:cubicBezTo>
                  <a:pt x="1659383" y="1620298"/>
                  <a:pt x="1647516" y="1634229"/>
                  <a:pt x="1600562" y="1605850"/>
                </a:cubicBezTo>
                <a:cubicBezTo>
                  <a:pt x="1564444" y="1584179"/>
                  <a:pt x="1526261" y="1565604"/>
                  <a:pt x="1490659" y="1543933"/>
                </a:cubicBezTo>
                <a:cubicBezTo>
                  <a:pt x="1461248" y="1526390"/>
                  <a:pt x="1438545" y="1536709"/>
                  <a:pt x="1415326" y="1554769"/>
                </a:cubicBezTo>
                <a:cubicBezTo>
                  <a:pt x="1392107" y="1572312"/>
                  <a:pt x="1382819" y="1593467"/>
                  <a:pt x="1391075" y="1622877"/>
                </a:cubicBezTo>
                <a:cubicBezTo>
                  <a:pt x="1403974" y="1668284"/>
                  <a:pt x="1415326" y="1714205"/>
                  <a:pt x="1426677" y="1760128"/>
                </a:cubicBezTo>
                <a:cubicBezTo>
                  <a:pt x="1432870" y="1784894"/>
                  <a:pt x="1427710" y="1798310"/>
                  <a:pt x="1406554" y="1811725"/>
                </a:cubicBezTo>
                <a:cubicBezTo>
                  <a:pt x="1395203" y="1818949"/>
                  <a:pt x="1383335" y="1825657"/>
                  <a:pt x="1370436" y="1830300"/>
                </a:cubicBezTo>
                <a:cubicBezTo>
                  <a:pt x="1347733" y="1838556"/>
                  <a:pt x="1331222" y="1834428"/>
                  <a:pt x="1316258" y="1815337"/>
                </a:cubicBezTo>
                <a:cubicBezTo>
                  <a:pt x="1287879" y="1779735"/>
                  <a:pt x="1259501" y="1743616"/>
                  <a:pt x="1231122" y="1707498"/>
                </a:cubicBezTo>
                <a:cubicBezTo>
                  <a:pt x="1203775" y="1673443"/>
                  <a:pt x="1154242" y="1668800"/>
                  <a:pt x="1121219" y="1698210"/>
                </a:cubicBezTo>
                <a:cubicBezTo>
                  <a:pt x="1112447" y="1705950"/>
                  <a:pt x="1108320" y="1715753"/>
                  <a:pt x="1106771" y="1727105"/>
                </a:cubicBezTo>
                <a:cubicBezTo>
                  <a:pt x="1100064" y="1774575"/>
                  <a:pt x="1092324" y="1821529"/>
                  <a:pt x="1087165" y="1868999"/>
                </a:cubicBezTo>
                <a:cubicBezTo>
                  <a:pt x="1084068" y="1893766"/>
                  <a:pt x="1074265" y="1911309"/>
                  <a:pt x="1050014" y="1919049"/>
                </a:cubicBezTo>
                <a:cubicBezTo>
                  <a:pt x="1029375" y="1919049"/>
                  <a:pt x="1008220" y="1919049"/>
                  <a:pt x="987581" y="1919049"/>
                </a:cubicBezTo>
                <a:cubicBezTo>
                  <a:pt x="973133" y="1910277"/>
                  <a:pt x="964878" y="1897377"/>
                  <a:pt x="960234" y="1880866"/>
                </a:cubicBezTo>
                <a:cubicBezTo>
                  <a:pt x="947851" y="1835460"/>
                  <a:pt x="933919" y="1790054"/>
                  <a:pt x="921535" y="1744132"/>
                </a:cubicBezTo>
                <a:cubicBezTo>
                  <a:pt x="914828" y="1719881"/>
                  <a:pt x="899865" y="1706982"/>
                  <a:pt x="875614" y="1703886"/>
                </a:cubicBezTo>
                <a:cubicBezTo>
                  <a:pt x="866326" y="1702854"/>
                  <a:pt x="857038" y="1701306"/>
                  <a:pt x="847751" y="1700790"/>
                </a:cubicBezTo>
                <a:cubicBezTo>
                  <a:pt x="826080" y="1699242"/>
                  <a:pt x="811117" y="1709046"/>
                  <a:pt x="800281" y="1727105"/>
                </a:cubicBezTo>
                <a:cubicBezTo>
                  <a:pt x="796153" y="1733813"/>
                  <a:pt x="792541" y="1740520"/>
                  <a:pt x="788414" y="1747228"/>
                </a:cubicBezTo>
                <a:cubicBezTo>
                  <a:pt x="766742" y="1783862"/>
                  <a:pt x="745587" y="1821013"/>
                  <a:pt x="723401" y="1857131"/>
                </a:cubicBezTo>
                <a:cubicBezTo>
                  <a:pt x="711533" y="1877254"/>
                  <a:pt x="697085" y="1882414"/>
                  <a:pt x="674383" y="1877254"/>
                </a:cubicBezTo>
                <a:cubicBezTo>
                  <a:pt x="660451" y="1874158"/>
                  <a:pt x="647552" y="1869515"/>
                  <a:pt x="634652" y="1863839"/>
                </a:cubicBezTo>
                <a:cubicBezTo>
                  <a:pt x="611949" y="1853003"/>
                  <a:pt x="604726" y="1839072"/>
                  <a:pt x="607822" y="1813789"/>
                </a:cubicBezTo>
                <a:cubicBezTo>
                  <a:pt x="613497" y="1766835"/>
                  <a:pt x="618141" y="1719881"/>
                  <a:pt x="624848" y="1672927"/>
                </a:cubicBezTo>
                <a:cubicBezTo>
                  <a:pt x="629492" y="1639905"/>
                  <a:pt x="611949" y="1621846"/>
                  <a:pt x="586150" y="1607398"/>
                </a:cubicBezTo>
                <a:cubicBezTo>
                  <a:pt x="560868" y="1593467"/>
                  <a:pt x="538165" y="1591403"/>
                  <a:pt x="514430" y="1611010"/>
                </a:cubicBezTo>
                <a:cubicBezTo>
                  <a:pt x="481407" y="1637325"/>
                  <a:pt x="446836" y="1661576"/>
                  <a:pt x="413814" y="1687375"/>
                </a:cubicBezTo>
                <a:cubicBezTo>
                  <a:pt x="380276" y="1713690"/>
                  <a:pt x="365828" y="1719365"/>
                  <a:pt x="324550" y="1682215"/>
                </a:cubicBezTo>
                <a:cubicBezTo>
                  <a:pt x="321970" y="1679635"/>
                  <a:pt x="319390" y="1677055"/>
                  <a:pt x="316810" y="1674475"/>
                </a:cubicBezTo>
                <a:cubicBezTo>
                  <a:pt x="296687" y="1653836"/>
                  <a:pt x="294623" y="1637841"/>
                  <a:pt x="309071" y="1612558"/>
                </a:cubicBezTo>
                <a:cubicBezTo>
                  <a:pt x="331258" y="1572828"/>
                  <a:pt x="353960" y="1532581"/>
                  <a:pt x="376148" y="1492851"/>
                </a:cubicBezTo>
                <a:cubicBezTo>
                  <a:pt x="382339" y="1481500"/>
                  <a:pt x="389047" y="1470148"/>
                  <a:pt x="387499" y="1456217"/>
                </a:cubicBezTo>
                <a:cubicBezTo>
                  <a:pt x="383887" y="1414423"/>
                  <a:pt x="337449" y="1381400"/>
                  <a:pt x="297203" y="1391720"/>
                </a:cubicBezTo>
                <a:cubicBezTo>
                  <a:pt x="250765" y="1403587"/>
                  <a:pt x="204327" y="1415455"/>
                  <a:pt x="158405" y="1427838"/>
                </a:cubicBezTo>
                <a:cubicBezTo>
                  <a:pt x="139830" y="1432998"/>
                  <a:pt x="125899" y="1427322"/>
                  <a:pt x="114031" y="1412875"/>
                </a:cubicBezTo>
                <a:cubicBezTo>
                  <a:pt x="104228" y="1401007"/>
                  <a:pt x="98036" y="1387592"/>
                  <a:pt x="91844" y="1373660"/>
                </a:cubicBezTo>
                <a:cubicBezTo>
                  <a:pt x="81525" y="1349409"/>
                  <a:pt x="86169" y="1331866"/>
                  <a:pt x="106808" y="1315871"/>
                </a:cubicBezTo>
                <a:cubicBezTo>
                  <a:pt x="140862" y="1288524"/>
                  <a:pt x="175432" y="1261693"/>
                  <a:pt x="209487" y="1234347"/>
                </a:cubicBezTo>
                <a:cubicBezTo>
                  <a:pt x="245605" y="1206484"/>
                  <a:pt x="248701" y="1194616"/>
                  <a:pt x="236834" y="1151274"/>
                </a:cubicBezTo>
                <a:cubicBezTo>
                  <a:pt x="228578" y="1122896"/>
                  <a:pt x="211551" y="1107932"/>
                  <a:pt x="181624" y="1104836"/>
                </a:cubicBezTo>
                <a:cubicBezTo>
                  <a:pt x="138282" y="1100192"/>
                  <a:pt x="95456" y="1091937"/>
                  <a:pt x="52114" y="1087293"/>
                </a:cubicBezTo>
                <a:cubicBezTo>
                  <a:pt x="27347" y="1084713"/>
                  <a:pt x="9804" y="1074910"/>
                  <a:pt x="1032" y="1051175"/>
                </a:cubicBezTo>
                <a:cubicBezTo>
                  <a:pt x="0" y="1028988"/>
                  <a:pt x="0" y="1008348"/>
                  <a:pt x="0" y="987194"/>
                </a:cubicBezTo>
                <a:close/>
                <a:moveTo>
                  <a:pt x="1198616" y="960879"/>
                </a:moveTo>
                <a:cubicBezTo>
                  <a:pt x="1200163" y="838592"/>
                  <a:pt x="1104192" y="720433"/>
                  <a:pt x="958686" y="720949"/>
                </a:cubicBezTo>
                <a:cubicBezTo>
                  <a:pt x="824016" y="721465"/>
                  <a:pt x="720821" y="824145"/>
                  <a:pt x="720304" y="959331"/>
                </a:cubicBezTo>
                <a:cubicBezTo>
                  <a:pt x="719788" y="1096581"/>
                  <a:pt x="827628" y="1197712"/>
                  <a:pt x="957654" y="1198744"/>
                </a:cubicBezTo>
                <a:cubicBezTo>
                  <a:pt x="1090776" y="1199776"/>
                  <a:pt x="1198100" y="1092969"/>
                  <a:pt x="1198616" y="960879"/>
                </a:cubicBezTo>
                <a:close/>
              </a:path>
            </a:pathLst>
          </a:custGeom>
          <a:solidFill>
            <a:schemeClr val="bg1"/>
          </a:solidFill>
          <a:ln w="5155" cap="flat">
            <a:noFill/>
            <a:prstDash val="solid"/>
            <a:miter/>
          </a:ln>
        </p:spPr>
        <p:txBody>
          <a:bodyPr anchor="ctr"/>
          <a:lstStyle/>
          <a:p>
            <a:pPr lvl="0">
              <a:defRPr/>
            </a:pPr>
            <a:endParaRPr lang="en-US"/>
          </a:p>
        </p:txBody>
      </p:sp>
      <p:sp>
        <p:nvSpPr>
          <p:cNvPr id="68" name="Freeform: Shape 67"/>
          <p:cNvSpPr/>
          <p:nvPr/>
        </p:nvSpPr>
        <p:spPr>
          <a:xfrm>
            <a:off x="6929767" y="2941438"/>
            <a:ext cx="233656" cy="237854"/>
          </a:xfrm>
          <a:custGeom>
            <a:avLst/>
            <a:gdLst>
              <a:gd name="connsiteX0" fmla="*/ 879664 w 1723364"/>
              <a:gd name="connsiteY0" fmla="*/ 267 h 1754322"/>
              <a:gd name="connsiteX1" fmla="*/ 964801 w 1723364"/>
              <a:gd name="connsiteY1" fmla="*/ 5943 h 1754322"/>
              <a:gd name="connsiteX2" fmla="*/ 979248 w 1723364"/>
              <a:gd name="connsiteY2" fmla="*/ 18843 h 1754322"/>
              <a:gd name="connsiteX3" fmla="*/ 977700 w 1723364"/>
              <a:gd name="connsiteY3" fmla="*/ 158673 h 1754322"/>
              <a:gd name="connsiteX4" fmla="*/ 968928 w 1723364"/>
              <a:gd name="connsiteY4" fmla="*/ 213366 h 1754322"/>
              <a:gd name="connsiteX5" fmla="*/ 979764 w 1723364"/>
              <a:gd name="connsiteY5" fmla="*/ 229877 h 1754322"/>
              <a:gd name="connsiteX6" fmla="*/ 1149520 w 1723364"/>
              <a:gd name="connsiteY6" fmla="*/ 285087 h 1754322"/>
              <a:gd name="connsiteX7" fmla="*/ 1166548 w 1723364"/>
              <a:gd name="connsiteY7" fmla="*/ 278379 h 1754322"/>
              <a:gd name="connsiteX8" fmla="*/ 1210406 w 1723364"/>
              <a:gd name="connsiteY8" fmla="*/ 190663 h 1754322"/>
              <a:gd name="connsiteX9" fmla="*/ 1263035 w 1723364"/>
              <a:gd name="connsiteY9" fmla="*/ 123070 h 1754322"/>
              <a:gd name="connsiteX10" fmla="*/ 1304314 w 1723364"/>
              <a:gd name="connsiteY10" fmla="*/ 119458 h 1754322"/>
              <a:gd name="connsiteX11" fmla="*/ 1458075 w 1723364"/>
              <a:gd name="connsiteY11" fmla="*/ 231941 h 1754322"/>
              <a:gd name="connsiteX12" fmla="*/ 1462203 w 1723364"/>
              <a:gd name="connsiteY12" fmla="*/ 251549 h 1754322"/>
              <a:gd name="connsiteX13" fmla="*/ 1461171 w 1723364"/>
              <a:gd name="connsiteY13" fmla="*/ 254128 h 1754322"/>
              <a:gd name="connsiteX14" fmla="*/ 1396158 w 1723364"/>
              <a:gd name="connsiteY14" fmla="*/ 347004 h 1754322"/>
              <a:gd name="connsiteX15" fmla="*/ 1337336 w 1723364"/>
              <a:gd name="connsiteY15" fmla="*/ 404794 h 1754322"/>
              <a:gd name="connsiteX16" fmla="*/ 1336304 w 1723364"/>
              <a:gd name="connsiteY16" fmla="*/ 419757 h 1754322"/>
              <a:gd name="connsiteX17" fmla="*/ 1369327 w 1723364"/>
              <a:gd name="connsiteY17" fmla="*/ 457939 h 1754322"/>
              <a:gd name="connsiteX18" fmla="*/ 1442596 w 1723364"/>
              <a:gd name="connsiteY18" fmla="*/ 565263 h 1754322"/>
              <a:gd name="connsiteX19" fmla="*/ 1462719 w 1723364"/>
              <a:gd name="connsiteY19" fmla="*/ 570938 h 1754322"/>
              <a:gd name="connsiteX20" fmla="*/ 1573138 w 1723364"/>
              <a:gd name="connsiteY20" fmla="*/ 514697 h 1754322"/>
              <a:gd name="connsiteX21" fmla="*/ 1650018 w 1723364"/>
              <a:gd name="connsiteY21" fmla="*/ 501281 h 1754322"/>
              <a:gd name="connsiteX22" fmla="*/ 1659822 w 1723364"/>
              <a:gd name="connsiteY22" fmla="*/ 509537 h 1754322"/>
              <a:gd name="connsiteX23" fmla="*/ 1724835 w 1723364"/>
              <a:gd name="connsiteY23" fmla="*/ 709220 h 1754322"/>
              <a:gd name="connsiteX24" fmla="*/ 1717611 w 1723364"/>
              <a:gd name="connsiteY24" fmla="*/ 723668 h 1754322"/>
              <a:gd name="connsiteX25" fmla="*/ 1671173 w 1723364"/>
              <a:gd name="connsiteY25" fmla="*/ 748950 h 1754322"/>
              <a:gd name="connsiteX26" fmla="*/ 1618544 w 1723364"/>
              <a:gd name="connsiteY26" fmla="*/ 760302 h 1754322"/>
              <a:gd name="connsiteX27" fmla="*/ 1529280 w 1723364"/>
              <a:gd name="connsiteY27" fmla="*/ 774234 h 1754322"/>
              <a:gd name="connsiteX28" fmla="*/ 1515349 w 1723364"/>
              <a:gd name="connsiteY28" fmla="*/ 791777 h 1754322"/>
              <a:gd name="connsiteX29" fmla="*/ 1521024 w 1723364"/>
              <a:gd name="connsiteY29" fmla="*/ 857306 h 1754322"/>
              <a:gd name="connsiteX30" fmla="*/ 1516380 w 1723364"/>
              <a:gd name="connsiteY30" fmla="*/ 953794 h 1754322"/>
              <a:gd name="connsiteX31" fmla="*/ 1538567 w 1723364"/>
              <a:gd name="connsiteY31" fmla="*/ 983720 h 1754322"/>
              <a:gd name="connsiteX32" fmla="*/ 1653114 w 1723364"/>
              <a:gd name="connsiteY32" fmla="*/ 1001779 h 1754322"/>
              <a:gd name="connsiteX33" fmla="*/ 1700584 w 1723364"/>
              <a:gd name="connsiteY33" fmla="*/ 1024483 h 1754322"/>
              <a:gd name="connsiteX34" fmla="*/ 1719675 w 1723364"/>
              <a:gd name="connsiteY34" fmla="*/ 1067825 h 1754322"/>
              <a:gd name="connsiteX35" fmla="*/ 1661370 w 1723364"/>
              <a:gd name="connsiteY35" fmla="*/ 1243773 h 1754322"/>
              <a:gd name="connsiteX36" fmla="*/ 1641763 w 1723364"/>
              <a:gd name="connsiteY36" fmla="*/ 1255124 h 1754322"/>
              <a:gd name="connsiteX37" fmla="*/ 1541663 w 1723364"/>
              <a:gd name="connsiteY37" fmla="*/ 1226230 h 1754322"/>
              <a:gd name="connsiteX38" fmla="*/ 1461687 w 1723364"/>
              <a:gd name="connsiteY38" fmla="*/ 1184436 h 1754322"/>
              <a:gd name="connsiteX39" fmla="*/ 1444143 w 1723364"/>
              <a:gd name="connsiteY39" fmla="*/ 1189079 h 1754322"/>
              <a:gd name="connsiteX40" fmla="*/ 1339400 w 1723364"/>
              <a:gd name="connsiteY40" fmla="*/ 1333553 h 1754322"/>
              <a:gd name="connsiteX41" fmla="*/ 1339916 w 1723364"/>
              <a:gd name="connsiteY41" fmla="*/ 1353160 h 1754322"/>
              <a:gd name="connsiteX42" fmla="*/ 1430212 w 1723364"/>
              <a:gd name="connsiteY42" fmla="*/ 1443456 h 1754322"/>
              <a:gd name="connsiteX43" fmla="*/ 1465814 w 1723364"/>
              <a:gd name="connsiteY43" fmla="*/ 1511565 h 1754322"/>
              <a:gd name="connsiteX44" fmla="*/ 1461171 w 1723364"/>
              <a:gd name="connsiteY44" fmla="*/ 1521369 h 1754322"/>
              <a:gd name="connsiteX45" fmla="*/ 1290382 w 1723364"/>
              <a:gd name="connsiteY45" fmla="*/ 1645203 h 1754322"/>
              <a:gd name="connsiteX46" fmla="*/ 1275419 w 1723364"/>
              <a:gd name="connsiteY46" fmla="*/ 1643655 h 1754322"/>
              <a:gd name="connsiteX47" fmla="*/ 1207310 w 1723364"/>
              <a:gd name="connsiteY47" fmla="*/ 1558003 h 1754322"/>
              <a:gd name="connsiteX48" fmla="*/ 1167064 w 1723364"/>
              <a:gd name="connsiteY48" fmla="*/ 1477511 h 1754322"/>
              <a:gd name="connsiteX49" fmla="*/ 1150036 w 1723364"/>
              <a:gd name="connsiteY49" fmla="*/ 1470803 h 1754322"/>
              <a:gd name="connsiteX50" fmla="*/ 981312 w 1723364"/>
              <a:gd name="connsiteY50" fmla="*/ 1526013 h 1754322"/>
              <a:gd name="connsiteX51" fmla="*/ 969960 w 1723364"/>
              <a:gd name="connsiteY51" fmla="*/ 1544072 h 1754322"/>
              <a:gd name="connsiteX52" fmla="*/ 989052 w 1723364"/>
              <a:gd name="connsiteY52" fmla="*/ 1663779 h 1754322"/>
              <a:gd name="connsiteX53" fmla="*/ 978216 w 1723364"/>
              <a:gd name="connsiteY53" fmla="*/ 1743755 h 1754322"/>
              <a:gd name="connsiteX54" fmla="*/ 966864 w 1723364"/>
              <a:gd name="connsiteY54" fmla="*/ 1749947 h 1754322"/>
              <a:gd name="connsiteX55" fmla="*/ 758410 w 1723364"/>
              <a:gd name="connsiteY55" fmla="*/ 1749947 h 1754322"/>
              <a:gd name="connsiteX56" fmla="*/ 745510 w 1723364"/>
              <a:gd name="connsiteY56" fmla="*/ 1737047 h 1754322"/>
              <a:gd name="connsiteX57" fmla="*/ 747058 w 1723364"/>
              <a:gd name="connsiteY57" fmla="*/ 1598249 h 1754322"/>
              <a:gd name="connsiteX58" fmla="*/ 756346 w 1723364"/>
              <a:gd name="connsiteY58" fmla="*/ 1543556 h 1754322"/>
              <a:gd name="connsiteX59" fmla="*/ 744478 w 1723364"/>
              <a:gd name="connsiteY59" fmla="*/ 1525496 h 1754322"/>
              <a:gd name="connsiteX60" fmla="*/ 575754 w 1723364"/>
              <a:gd name="connsiteY60" fmla="*/ 1470287 h 1754322"/>
              <a:gd name="connsiteX61" fmla="*/ 559758 w 1723364"/>
              <a:gd name="connsiteY61" fmla="*/ 1475963 h 1754322"/>
              <a:gd name="connsiteX62" fmla="*/ 504549 w 1723364"/>
              <a:gd name="connsiteY62" fmla="*/ 1585350 h 1754322"/>
              <a:gd name="connsiteX63" fmla="*/ 447275 w 1723364"/>
              <a:gd name="connsiteY63" fmla="*/ 1645719 h 1754322"/>
              <a:gd name="connsiteX64" fmla="*/ 434376 w 1723364"/>
              <a:gd name="connsiteY64" fmla="*/ 1643655 h 1754322"/>
              <a:gd name="connsiteX65" fmla="*/ 290418 w 1723364"/>
              <a:gd name="connsiteY65" fmla="*/ 1542008 h 1754322"/>
              <a:gd name="connsiteX66" fmla="*/ 265651 w 1723364"/>
              <a:gd name="connsiteY66" fmla="*/ 1521369 h 1754322"/>
              <a:gd name="connsiteX67" fmla="*/ 262039 w 1723364"/>
              <a:gd name="connsiteY67" fmla="*/ 1505889 h 1754322"/>
              <a:gd name="connsiteX68" fmla="*/ 321893 w 1723364"/>
              <a:gd name="connsiteY68" fmla="*/ 1415593 h 1754322"/>
              <a:gd name="connsiteX69" fmla="*/ 386906 w 1723364"/>
              <a:gd name="connsiteY69" fmla="*/ 1351096 h 1754322"/>
              <a:gd name="connsiteX70" fmla="*/ 387938 w 1723364"/>
              <a:gd name="connsiteY70" fmla="*/ 1334069 h 1754322"/>
              <a:gd name="connsiteX71" fmla="*/ 354915 w 1723364"/>
              <a:gd name="connsiteY71" fmla="*/ 1295887 h 1754322"/>
              <a:gd name="connsiteX72" fmla="*/ 282678 w 1723364"/>
              <a:gd name="connsiteY72" fmla="*/ 1189595 h 1754322"/>
              <a:gd name="connsiteX73" fmla="*/ 262555 w 1723364"/>
              <a:gd name="connsiteY73" fmla="*/ 1183920 h 1754322"/>
              <a:gd name="connsiteX74" fmla="*/ 152136 w 1723364"/>
              <a:gd name="connsiteY74" fmla="*/ 1240161 h 1754322"/>
              <a:gd name="connsiteX75" fmla="*/ 75256 w 1723364"/>
              <a:gd name="connsiteY75" fmla="*/ 1253577 h 1754322"/>
              <a:gd name="connsiteX76" fmla="*/ 65452 w 1723364"/>
              <a:gd name="connsiteY76" fmla="*/ 1245321 h 1754322"/>
              <a:gd name="connsiteX77" fmla="*/ 439 w 1723364"/>
              <a:gd name="connsiteY77" fmla="*/ 1045637 h 1754322"/>
              <a:gd name="connsiteX78" fmla="*/ 7663 w 1723364"/>
              <a:gd name="connsiteY78" fmla="*/ 1031190 h 1754322"/>
              <a:gd name="connsiteX79" fmla="*/ 54101 w 1723364"/>
              <a:gd name="connsiteY79" fmla="*/ 1005907 h 1754322"/>
              <a:gd name="connsiteX80" fmla="*/ 106730 w 1723364"/>
              <a:gd name="connsiteY80" fmla="*/ 994556 h 1754322"/>
              <a:gd name="connsiteX81" fmla="*/ 197026 w 1723364"/>
              <a:gd name="connsiteY81" fmla="*/ 980109 h 1754322"/>
              <a:gd name="connsiteX82" fmla="*/ 209410 w 1723364"/>
              <a:gd name="connsiteY82" fmla="*/ 964113 h 1754322"/>
              <a:gd name="connsiteX83" fmla="*/ 203734 w 1723364"/>
              <a:gd name="connsiteY83" fmla="*/ 897552 h 1754322"/>
              <a:gd name="connsiteX84" fmla="*/ 208378 w 1723364"/>
              <a:gd name="connsiteY84" fmla="*/ 801064 h 1754322"/>
              <a:gd name="connsiteX85" fmla="*/ 185159 w 1723364"/>
              <a:gd name="connsiteY85" fmla="*/ 770622 h 1754322"/>
              <a:gd name="connsiteX86" fmla="*/ 73192 w 1723364"/>
              <a:gd name="connsiteY86" fmla="*/ 753079 h 1754322"/>
              <a:gd name="connsiteX87" fmla="*/ 24690 w 1723364"/>
              <a:gd name="connsiteY87" fmla="*/ 730375 h 1754322"/>
              <a:gd name="connsiteX88" fmla="*/ 5599 w 1723364"/>
              <a:gd name="connsiteY88" fmla="*/ 687033 h 1754322"/>
              <a:gd name="connsiteX89" fmla="*/ 63904 w 1723364"/>
              <a:gd name="connsiteY89" fmla="*/ 511085 h 1754322"/>
              <a:gd name="connsiteX90" fmla="*/ 83511 w 1723364"/>
              <a:gd name="connsiteY90" fmla="*/ 499733 h 1754322"/>
              <a:gd name="connsiteX91" fmla="*/ 183611 w 1723364"/>
              <a:gd name="connsiteY91" fmla="*/ 528628 h 1754322"/>
              <a:gd name="connsiteX92" fmla="*/ 262555 w 1723364"/>
              <a:gd name="connsiteY92" fmla="*/ 569390 h 1754322"/>
              <a:gd name="connsiteX93" fmla="*/ 282163 w 1723364"/>
              <a:gd name="connsiteY93" fmla="*/ 564231 h 1754322"/>
              <a:gd name="connsiteX94" fmla="*/ 386906 w 1723364"/>
              <a:gd name="connsiteY94" fmla="*/ 419757 h 1754322"/>
              <a:gd name="connsiteX95" fmla="*/ 386390 w 1723364"/>
              <a:gd name="connsiteY95" fmla="*/ 402214 h 1754322"/>
              <a:gd name="connsiteX96" fmla="*/ 296094 w 1723364"/>
              <a:gd name="connsiteY96" fmla="*/ 311918 h 1754322"/>
              <a:gd name="connsiteX97" fmla="*/ 259975 w 1723364"/>
              <a:gd name="connsiteY97" fmla="*/ 242777 h 1754322"/>
              <a:gd name="connsiteX98" fmla="*/ 264619 w 1723364"/>
              <a:gd name="connsiteY98" fmla="*/ 232973 h 1754322"/>
              <a:gd name="connsiteX99" fmla="*/ 435408 w 1723364"/>
              <a:gd name="connsiteY99" fmla="*/ 109139 h 1754322"/>
              <a:gd name="connsiteX100" fmla="*/ 450371 w 1723364"/>
              <a:gd name="connsiteY100" fmla="*/ 110687 h 1754322"/>
              <a:gd name="connsiteX101" fmla="*/ 518480 w 1723364"/>
              <a:gd name="connsiteY101" fmla="*/ 196339 h 1754322"/>
              <a:gd name="connsiteX102" fmla="*/ 559758 w 1723364"/>
              <a:gd name="connsiteY102" fmla="*/ 277863 h 1754322"/>
              <a:gd name="connsiteX103" fmla="*/ 574722 w 1723364"/>
              <a:gd name="connsiteY103" fmla="*/ 283539 h 1754322"/>
              <a:gd name="connsiteX104" fmla="*/ 746026 w 1723364"/>
              <a:gd name="connsiteY104" fmla="*/ 227813 h 1754322"/>
              <a:gd name="connsiteX105" fmla="*/ 756346 w 1723364"/>
              <a:gd name="connsiteY105" fmla="*/ 211302 h 1754322"/>
              <a:gd name="connsiteX106" fmla="*/ 737254 w 1723364"/>
              <a:gd name="connsiteY106" fmla="*/ 91596 h 1754322"/>
              <a:gd name="connsiteX107" fmla="*/ 748090 w 1723364"/>
              <a:gd name="connsiteY107" fmla="*/ 10587 h 1754322"/>
              <a:gd name="connsiteX108" fmla="*/ 758410 w 1723364"/>
              <a:gd name="connsiteY108" fmla="*/ 4395 h 1754322"/>
              <a:gd name="connsiteX109" fmla="*/ 879664 w 1723364"/>
              <a:gd name="connsiteY109" fmla="*/ 267 h 1754322"/>
              <a:gd name="connsiteX110" fmla="*/ 861605 w 1723364"/>
              <a:gd name="connsiteY110" fmla="*/ 1409918 h 1754322"/>
              <a:gd name="connsiteX111" fmla="*/ 1392546 w 1723364"/>
              <a:gd name="connsiteY111" fmla="*/ 879493 h 1754322"/>
              <a:gd name="connsiteX112" fmla="*/ 862637 w 1723364"/>
              <a:gd name="connsiteY112" fmla="*/ 348552 h 1754322"/>
              <a:gd name="connsiteX113" fmla="*/ 331180 w 1723364"/>
              <a:gd name="connsiteY113" fmla="*/ 879493 h 1754322"/>
              <a:gd name="connsiteX114" fmla="*/ 861605 w 1723364"/>
              <a:gd name="connsiteY114" fmla="*/ 1409918 h 1754322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</a:cxnLst>
            <a:rect l="l" t="t" r="r" b="b"/>
            <a:pathLst>
              <a:path w="1723364" h="1754322">
                <a:moveTo>
                  <a:pt x="879664" y="267"/>
                </a:moveTo>
                <a:cubicBezTo>
                  <a:pt x="907527" y="2332"/>
                  <a:pt x="935906" y="4395"/>
                  <a:pt x="964801" y="5943"/>
                </a:cubicBezTo>
                <a:cubicBezTo>
                  <a:pt x="974088" y="6459"/>
                  <a:pt x="976668" y="11103"/>
                  <a:pt x="979248" y="18843"/>
                </a:cubicBezTo>
                <a:cubicBezTo>
                  <a:pt x="994727" y="65797"/>
                  <a:pt x="985956" y="112235"/>
                  <a:pt x="977700" y="158673"/>
                </a:cubicBezTo>
                <a:cubicBezTo>
                  <a:pt x="974604" y="176732"/>
                  <a:pt x="972024" y="195307"/>
                  <a:pt x="968928" y="213366"/>
                </a:cubicBezTo>
                <a:cubicBezTo>
                  <a:pt x="967380" y="222654"/>
                  <a:pt x="969960" y="227813"/>
                  <a:pt x="979764" y="229877"/>
                </a:cubicBezTo>
                <a:cubicBezTo>
                  <a:pt x="1038585" y="240713"/>
                  <a:pt x="1095343" y="259804"/>
                  <a:pt x="1149520" y="285087"/>
                </a:cubicBezTo>
                <a:cubicBezTo>
                  <a:pt x="1158808" y="289215"/>
                  <a:pt x="1162420" y="286119"/>
                  <a:pt x="1166548" y="278379"/>
                </a:cubicBezTo>
                <a:cubicBezTo>
                  <a:pt x="1180995" y="248969"/>
                  <a:pt x="1197506" y="220590"/>
                  <a:pt x="1210406" y="190663"/>
                </a:cubicBezTo>
                <a:cubicBezTo>
                  <a:pt x="1222273" y="163316"/>
                  <a:pt x="1240848" y="142161"/>
                  <a:pt x="1263035" y="123070"/>
                </a:cubicBezTo>
                <a:cubicBezTo>
                  <a:pt x="1282643" y="106043"/>
                  <a:pt x="1282127" y="106559"/>
                  <a:pt x="1304314" y="119458"/>
                </a:cubicBezTo>
                <a:cubicBezTo>
                  <a:pt x="1359523" y="151449"/>
                  <a:pt x="1409573" y="190663"/>
                  <a:pt x="1458075" y="231941"/>
                </a:cubicBezTo>
                <a:cubicBezTo>
                  <a:pt x="1465299" y="238133"/>
                  <a:pt x="1467362" y="243809"/>
                  <a:pt x="1462203" y="251549"/>
                </a:cubicBezTo>
                <a:cubicBezTo>
                  <a:pt x="1461687" y="252064"/>
                  <a:pt x="1461171" y="253096"/>
                  <a:pt x="1461171" y="254128"/>
                </a:cubicBezTo>
                <a:cubicBezTo>
                  <a:pt x="1448271" y="291279"/>
                  <a:pt x="1425052" y="320689"/>
                  <a:pt x="1396158" y="347004"/>
                </a:cubicBezTo>
                <a:cubicBezTo>
                  <a:pt x="1375518" y="365064"/>
                  <a:pt x="1356943" y="385703"/>
                  <a:pt x="1337336" y="404794"/>
                </a:cubicBezTo>
                <a:cubicBezTo>
                  <a:pt x="1332177" y="409954"/>
                  <a:pt x="1330628" y="413565"/>
                  <a:pt x="1336304" y="419757"/>
                </a:cubicBezTo>
                <a:cubicBezTo>
                  <a:pt x="1347656" y="432141"/>
                  <a:pt x="1357459" y="445556"/>
                  <a:pt x="1369327" y="457939"/>
                </a:cubicBezTo>
                <a:cubicBezTo>
                  <a:pt x="1399769" y="489930"/>
                  <a:pt x="1419893" y="528628"/>
                  <a:pt x="1442596" y="565263"/>
                </a:cubicBezTo>
                <a:cubicBezTo>
                  <a:pt x="1448271" y="574550"/>
                  <a:pt x="1452915" y="576098"/>
                  <a:pt x="1462719" y="570938"/>
                </a:cubicBezTo>
                <a:cubicBezTo>
                  <a:pt x="1499353" y="551847"/>
                  <a:pt x="1535988" y="533272"/>
                  <a:pt x="1573138" y="514697"/>
                </a:cubicBezTo>
                <a:cubicBezTo>
                  <a:pt x="1597389" y="502830"/>
                  <a:pt x="1624220" y="504893"/>
                  <a:pt x="1650018" y="501281"/>
                </a:cubicBezTo>
                <a:cubicBezTo>
                  <a:pt x="1655694" y="500250"/>
                  <a:pt x="1658274" y="505409"/>
                  <a:pt x="1659822" y="509537"/>
                </a:cubicBezTo>
                <a:cubicBezTo>
                  <a:pt x="1687685" y="574034"/>
                  <a:pt x="1709872" y="640595"/>
                  <a:pt x="1724835" y="709220"/>
                </a:cubicBezTo>
                <a:cubicBezTo>
                  <a:pt x="1726383" y="716444"/>
                  <a:pt x="1723803" y="720572"/>
                  <a:pt x="1717611" y="723668"/>
                </a:cubicBezTo>
                <a:cubicBezTo>
                  <a:pt x="1702132" y="731923"/>
                  <a:pt x="1686653" y="740695"/>
                  <a:pt x="1671173" y="748950"/>
                </a:cubicBezTo>
                <a:cubicBezTo>
                  <a:pt x="1654662" y="757722"/>
                  <a:pt x="1636087" y="757206"/>
                  <a:pt x="1618544" y="760302"/>
                </a:cubicBezTo>
                <a:cubicBezTo>
                  <a:pt x="1589133" y="765462"/>
                  <a:pt x="1559207" y="770106"/>
                  <a:pt x="1529280" y="774234"/>
                </a:cubicBezTo>
                <a:cubicBezTo>
                  <a:pt x="1517412" y="775781"/>
                  <a:pt x="1514316" y="780941"/>
                  <a:pt x="1515349" y="791777"/>
                </a:cubicBezTo>
                <a:cubicBezTo>
                  <a:pt x="1517412" y="813448"/>
                  <a:pt x="1518444" y="835635"/>
                  <a:pt x="1521024" y="857306"/>
                </a:cubicBezTo>
                <a:cubicBezTo>
                  <a:pt x="1524636" y="889813"/>
                  <a:pt x="1518960" y="921803"/>
                  <a:pt x="1516380" y="953794"/>
                </a:cubicBezTo>
                <a:cubicBezTo>
                  <a:pt x="1514316" y="980109"/>
                  <a:pt x="1513284" y="980109"/>
                  <a:pt x="1538567" y="983720"/>
                </a:cubicBezTo>
                <a:cubicBezTo>
                  <a:pt x="1576750" y="989912"/>
                  <a:pt x="1614932" y="995588"/>
                  <a:pt x="1653114" y="1001779"/>
                </a:cubicBezTo>
                <a:cubicBezTo>
                  <a:pt x="1671173" y="1004875"/>
                  <a:pt x="1685105" y="1016227"/>
                  <a:pt x="1700584" y="1024483"/>
                </a:cubicBezTo>
                <a:cubicBezTo>
                  <a:pt x="1726899" y="1038414"/>
                  <a:pt x="1725867" y="1038930"/>
                  <a:pt x="1719675" y="1067825"/>
                </a:cubicBezTo>
                <a:cubicBezTo>
                  <a:pt x="1706260" y="1128710"/>
                  <a:pt x="1685105" y="1186500"/>
                  <a:pt x="1661370" y="1243773"/>
                </a:cubicBezTo>
                <a:cubicBezTo>
                  <a:pt x="1657242" y="1253577"/>
                  <a:pt x="1651566" y="1256157"/>
                  <a:pt x="1641763" y="1255124"/>
                </a:cubicBezTo>
                <a:cubicBezTo>
                  <a:pt x="1606160" y="1252028"/>
                  <a:pt x="1572622" y="1244805"/>
                  <a:pt x="1541663" y="1226230"/>
                </a:cubicBezTo>
                <a:cubicBezTo>
                  <a:pt x="1515864" y="1210750"/>
                  <a:pt x="1488001" y="1198883"/>
                  <a:pt x="1461687" y="1184436"/>
                </a:cubicBezTo>
                <a:cubicBezTo>
                  <a:pt x="1453947" y="1180308"/>
                  <a:pt x="1448787" y="1180308"/>
                  <a:pt x="1444143" y="1189079"/>
                </a:cubicBezTo>
                <a:cubicBezTo>
                  <a:pt x="1415249" y="1241709"/>
                  <a:pt x="1380162" y="1290211"/>
                  <a:pt x="1339400" y="1333553"/>
                </a:cubicBezTo>
                <a:cubicBezTo>
                  <a:pt x="1332177" y="1341293"/>
                  <a:pt x="1332177" y="1345936"/>
                  <a:pt x="1339916" y="1353160"/>
                </a:cubicBezTo>
                <a:cubicBezTo>
                  <a:pt x="1370359" y="1382571"/>
                  <a:pt x="1400801" y="1412498"/>
                  <a:pt x="1430212" y="1443456"/>
                </a:cubicBezTo>
                <a:cubicBezTo>
                  <a:pt x="1448271" y="1462547"/>
                  <a:pt x="1453947" y="1488862"/>
                  <a:pt x="1465814" y="1511565"/>
                </a:cubicBezTo>
                <a:cubicBezTo>
                  <a:pt x="1467879" y="1515693"/>
                  <a:pt x="1464267" y="1518789"/>
                  <a:pt x="1461171" y="1521369"/>
                </a:cubicBezTo>
                <a:cubicBezTo>
                  <a:pt x="1408025" y="1568323"/>
                  <a:pt x="1351784" y="1610117"/>
                  <a:pt x="1290382" y="1645203"/>
                </a:cubicBezTo>
                <a:cubicBezTo>
                  <a:pt x="1284707" y="1648815"/>
                  <a:pt x="1280579" y="1648299"/>
                  <a:pt x="1275419" y="1643655"/>
                </a:cubicBezTo>
                <a:cubicBezTo>
                  <a:pt x="1247040" y="1619404"/>
                  <a:pt x="1221757" y="1593606"/>
                  <a:pt x="1207310" y="1558003"/>
                </a:cubicBezTo>
                <a:cubicBezTo>
                  <a:pt x="1195958" y="1530140"/>
                  <a:pt x="1179963" y="1504341"/>
                  <a:pt x="1167064" y="1477511"/>
                </a:cubicBezTo>
                <a:cubicBezTo>
                  <a:pt x="1162936" y="1469255"/>
                  <a:pt x="1158808" y="1467191"/>
                  <a:pt x="1150036" y="1470803"/>
                </a:cubicBezTo>
                <a:cubicBezTo>
                  <a:pt x="1096375" y="1496086"/>
                  <a:pt x="1040133" y="1514661"/>
                  <a:pt x="981312" y="1526013"/>
                </a:cubicBezTo>
                <a:cubicBezTo>
                  <a:pt x="969960" y="1528076"/>
                  <a:pt x="967896" y="1534268"/>
                  <a:pt x="969960" y="1544072"/>
                </a:cubicBezTo>
                <a:cubicBezTo>
                  <a:pt x="976668" y="1583802"/>
                  <a:pt x="982860" y="1623532"/>
                  <a:pt x="989052" y="1663779"/>
                </a:cubicBezTo>
                <a:cubicBezTo>
                  <a:pt x="993179" y="1691641"/>
                  <a:pt x="982344" y="1716924"/>
                  <a:pt x="978216" y="1743755"/>
                </a:cubicBezTo>
                <a:cubicBezTo>
                  <a:pt x="977184" y="1749431"/>
                  <a:pt x="971508" y="1749431"/>
                  <a:pt x="966864" y="1749947"/>
                </a:cubicBezTo>
                <a:cubicBezTo>
                  <a:pt x="897207" y="1757170"/>
                  <a:pt x="828067" y="1756655"/>
                  <a:pt x="758410" y="1749947"/>
                </a:cubicBezTo>
                <a:cubicBezTo>
                  <a:pt x="749638" y="1748915"/>
                  <a:pt x="748090" y="1744271"/>
                  <a:pt x="745510" y="1737047"/>
                </a:cubicBezTo>
                <a:cubicBezTo>
                  <a:pt x="730031" y="1690609"/>
                  <a:pt x="738286" y="1644687"/>
                  <a:pt x="747058" y="1598249"/>
                </a:cubicBezTo>
                <a:cubicBezTo>
                  <a:pt x="750154" y="1580190"/>
                  <a:pt x="752734" y="1561615"/>
                  <a:pt x="756346" y="1543556"/>
                </a:cubicBezTo>
                <a:cubicBezTo>
                  <a:pt x="758410" y="1533236"/>
                  <a:pt x="755314" y="1527560"/>
                  <a:pt x="744478" y="1525496"/>
                </a:cubicBezTo>
                <a:cubicBezTo>
                  <a:pt x="685657" y="1514661"/>
                  <a:pt x="629931" y="1496086"/>
                  <a:pt x="575754" y="1470287"/>
                </a:cubicBezTo>
                <a:cubicBezTo>
                  <a:pt x="568014" y="1466675"/>
                  <a:pt x="563886" y="1467707"/>
                  <a:pt x="559758" y="1475963"/>
                </a:cubicBezTo>
                <a:cubicBezTo>
                  <a:pt x="541699" y="1512597"/>
                  <a:pt x="522608" y="1548715"/>
                  <a:pt x="504549" y="1585350"/>
                </a:cubicBezTo>
                <a:cubicBezTo>
                  <a:pt x="491649" y="1611149"/>
                  <a:pt x="466882" y="1626112"/>
                  <a:pt x="447275" y="1645719"/>
                </a:cubicBezTo>
                <a:cubicBezTo>
                  <a:pt x="442631" y="1650363"/>
                  <a:pt x="438504" y="1646235"/>
                  <a:pt x="434376" y="1643655"/>
                </a:cubicBezTo>
                <a:cubicBezTo>
                  <a:pt x="384326" y="1612697"/>
                  <a:pt x="334276" y="1581738"/>
                  <a:pt x="290418" y="1542008"/>
                </a:cubicBezTo>
                <a:cubicBezTo>
                  <a:pt x="282678" y="1534784"/>
                  <a:pt x="273907" y="1528076"/>
                  <a:pt x="265651" y="1521369"/>
                </a:cubicBezTo>
                <a:cubicBezTo>
                  <a:pt x="259975" y="1516725"/>
                  <a:pt x="259459" y="1512597"/>
                  <a:pt x="262039" y="1505889"/>
                </a:cubicBezTo>
                <a:cubicBezTo>
                  <a:pt x="276487" y="1472351"/>
                  <a:pt x="292998" y="1440360"/>
                  <a:pt x="321893" y="1415593"/>
                </a:cubicBezTo>
                <a:cubicBezTo>
                  <a:pt x="345112" y="1395986"/>
                  <a:pt x="365235" y="1372767"/>
                  <a:pt x="386906" y="1351096"/>
                </a:cubicBezTo>
                <a:cubicBezTo>
                  <a:pt x="393098" y="1345421"/>
                  <a:pt x="394129" y="1341293"/>
                  <a:pt x="387938" y="1334069"/>
                </a:cubicBezTo>
                <a:cubicBezTo>
                  <a:pt x="376586" y="1321685"/>
                  <a:pt x="366783" y="1308270"/>
                  <a:pt x="354915" y="1295887"/>
                </a:cubicBezTo>
                <a:cubicBezTo>
                  <a:pt x="324989" y="1264412"/>
                  <a:pt x="305382" y="1225714"/>
                  <a:pt x="282678" y="1189595"/>
                </a:cubicBezTo>
                <a:cubicBezTo>
                  <a:pt x="277003" y="1180308"/>
                  <a:pt x="272359" y="1178760"/>
                  <a:pt x="262555" y="1183920"/>
                </a:cubicBezTo>
                <a:cubicBezTo>
                  <a:pt x="225921" y="1203011"/>
                  <a:pt x="189287" y="1221586"/>
                  <a:pt x="152136" y="1240161"/>
                </a:cubicBezTo>
                <a:cubicBezTo>
                  <a:pt x="127885" y="1252545"/>
                  <a:pt x="101054" y="1249965"/>
                  <a:pt x="75256" y="1253577"/>
                </a:cubicBezTo>
                <a:cubicBezTo>
                  <a:pt x="69580" y="1254608"/>
                  <a:pt x="67000" y="1249965"/>
                  <a:pt x="65452" y="1245321"/>
                </a:cubicBezTo>
                <a:cubicBezTo>
                  <a:pt x="37589" y="1180824"/>
                  <a:pt x="15402" y="1114263"/>
                  <a:pt x="439" y="1045637"/>
                </a:cubicBezTo>
                <a:cubicBezTo>
                  <a:pt x="-1109" y="1038414"/>
                  <a:pt x="1471" y="1034286"/>
                  <a:pt x="7663" y="1031190"/>
                </a:cubicBezTo>
                <a:cubicBezTo>
                  <a:pt x="23142" y="1022935"/>
                  <a:pt x="38621" y="1014163"/>
                  <a:pt x="54101" y="1005907"/>
                </a:cubicBezTo>
                <a:cubicBezTo>
                  <a:pt x="70612" y="997136"/>
                  <a:pt x="89187" y="997652"/>
                  <a:pt x="106730" y="994556"/>
                </a:cubicBezTo>
                <a:cubicBezTo>
                  <a:pt x="136657" y="989396"/>
                  <a:pt x="167099" y="984236"/>
                  <a:pt x="197026" y="980109"/>
                </a:cubicBezTo>
                <a:cubicBezTo>
                  <a:pt x="207346" y="978560"/>
                  <a:pt x="210442" y="973917"/>
                  <a:pt x="209410" y="964113"/>
                </a:cubicBezTo>
                <a:cubicBezTo>
                  <a:pt x="207346" y="941926"/>
                  <a:pt x="206314" y="919739"/>
                  <a:pt x="203734" y="897552"/>
                </a:cubicBezTo>
                <a:cubicBezTo>
                  <a:pt x="200122" y="865045"/>
                  <a:pt x="205798" y="833055"/>
                  <a:pt x="208378" y="801064"/>
                </a:cubicBezTo>
                <a:cubicBezTo>
                  <a:pt x="210442" y="774749"/>
                  <a:pt x="211474" y="774749"/>
                  <a:pt x="185159" y="770622"/>
                </a:cubicBezTo>
                <a:cubicBezTo>
                  <a:pt x="148009" y="764430"/>
                  <a:pt x="110342" y="758754"/>
                  <a:pt x="73192" y="753079"/>
                </a:cubicBezTo>
                <a:cubicBezTo>
                  <a:pt x="54616" y="750499"/>
                  <a:pt x="40169" y="738631"/>
                  <a:pt x="24690" y="730375"/>
                </a:cubicBezTo>
                <a:cubicBezTo>
                  <a:pt x="-1625" y="715928"/>
                  <a:pt x="-593" y="715928"/>
                  <a:pt x="5599" y="687033"/>
                </a:cubicBezTo>
                <a:cubicBezTo>
                  <a:pt x="19014" y="626148"/>
                  <a:pt x="40169" y="568358"/>
                  <a:pt x="63904" y="511085"/>
                </a:cubicBezTo>
                <a:cubicBezTo>
                  <a:pt x="68032" y="501281"/>
                  <a:pt x="73192" y="498701"/>
                  <a:pt x="83511" y="499733"/>
                </a:cubicBezTo>
                <a:cubicBezTo>
                  <a:pt x="119114" y="502830"/>
                  <a:pt x="152652" y="510053"/>
                  <a:pt x="183611" y="528628"/>
                </a:cubicBezTo>
                <a:cubicBezTo>
                  <a:pt x="208894" y="543592"/>
                  <a:pt x="236241" y="555459"/>
                  <a:pt x="262555" y="569390"/>
                </a:cubicBezTo>
                <a:cubicBezTo>
                  <a:pt x="271327" y="574034"/>
                  <a:pt x="277003" y="574034"/>
                  <a:pt x="282163" y="564231"/>
                </a:cubicBezTo>
                <a:cubicBezTo>
                  <a:pt x="311057" y="511601"/>
                  <a:pt x="346144" y="463615"/>
                  <a:pt x="386906" y="419757"/>
                </a:cubicBezTo>
                <a:cubicBezTo>
                  <a:pt x="393614" y="412534"/>
                  <a:pt x="393098" y="408922"/>
                  <a:pt x="386390" y="402214"/>
                </a:cubicBezTo>
                <a:cubicBezTo>
                  <a:pt x="355947" y="372287"/>
                  <a:pt x="325505" y="342360"/>
                  <a:pt x="296094" y="311918"/>
                </a:cubicBezTo>
                <a:cubicBezTo>
                  <a:pt x="277519" y="292827"/>
                  <a:pt x="271843" y="265996"/>
                  <a:pt x="259975" y="242777"/>
                </a:cubicBezTo>
                <a:cubicBezTo>
                  <a:pt x="257912" y="238649"/>
                  <a:pt x="261524" y="235553"/>
                  <a:pt x="264619" y="232973"/>
                </a:cubicBezTo>
                <a:cubicBezTo>
                  <a:pt x="317765" y="186019"/>
                  <a:pt x="374007" y="144225"/>
                  <a:pt x="435408" y="109139"/>
                </a:cubicBezTo>
                <a:cubicBezTo>
                  <a:pt x="441084" y="105527"/>
                  <a:pt x="445211" y="106043"/>
                  <a:pt x="450371" y="110687"/>
                </a:cubicBezTo>
                <a:cubicBezTo>
                  <a:pt x="478750" y="134937"/>
                  <a:pt x="504033" y="160736"/>
                  <a:pt x="518480" y="196339"/>
                </a:cubicBezTo>
                <a:cubicBezTo>
                  <a:pt x="530348" y="224202"/>
                  <a:pt x="545827" y="250516"/>
                  <a:pt x="559758" y="277863"/>
                </a:cubicBezTo>
                <a:cubicBezTo>
                  <a:pt x="563370" y="285087"/>
                  <a:pt x="566982" y="287151"/>
                  <a:pt x="574722" y="283539"/>
                </a:cubicBezTo>
                <a:cubicBezTo>
                  <a:pt x="629415" y="257740"/>
                  <a:pt x="686173" y="238649"/>
                  <a:pt x="746026" y="227813"/>
                </a:cubicBezTo>
                <a:cubicBezTo>
                  <a:pt x="756346" y="225750"/>
                  <a:pt x="757893" y="220074"/>
                  <a:pt x="756346" y="211302"/>
                </a:cubicBezTo>
                <a:cubicBezTo>
                  <a:pt x="749638" y="171572"/>
                  <a:pt x="743446" y="131326"/>
                  <a:pt x="737254" y="91596"/>
                </a:cubicBezTo>
                <a:cubicBezTo>
                  <a:pt x="732611" y="63217"/>
                  <a:pt x="743446" y="37418"/>
                  <a:pt x="748090" y="10587"/>
                </a:cubicBezTo>
                <a:cubicBezTo>
                  <a:pt x="749122" y="5427"/>
                  <a:pt x="753766" y="4395"/>
                  <a:pt x="758410" y="4395"/>
                </a:cubicBezTo>
                <a:cubicBezTo>
                  <a:pt x="797624" y="4395"/>
                  <a:pt x="837870" y="-1280"/>
                  <a:pt x="879664" y="267"/>
                </a:cubicBezTo>
                <a:close/>
                <a:moveTo>
                  <a:pt x="861605" y="1409918"/>
                </a:moveTo>
                <a:cubicBezTo>
                  <a:pt x="1155712" y="1407338"/>
                  <a:pt x="1392030" y="1176180"/>
                  <a:pt x="1392546" y="879493"/>
                </a:cubicBezTo>
                <a:cubicBezTo>
                  <a:pt x="1393062" y="585902"/>
                  <a:pt x="1160356" y="349068"/>
                  <a:pt x="862637" y="348552"/>
                </a:cubicBezTo>
                <a:cubicBezTo>
                  <a:pt x="568014" y="348036"/>
                  <a:pt x="331180" y="581774"/>
                  <a:pt x="331180" y="879493"/>
                </a:cubicBezTo>
                <a:cubicBezTo>
                  <a:pt x="331180" y="1173600"/>
                  <a:pt x="565950" y="1406822"/>
                  <a:pt x="861605" y="1409918"/>
                </a:cubicBezTo>
                <a:close/>
              </a:path>
            </a:pathLst>
          </a:custGeom>
          <a:solidFill>
            <a:schemeClr val="bg1"/>
          </a:solidFill>
          <a:ln w="5155" cap="flat">
            <a:noFill/>
            <a:prstDash val="solid"/>
            <a:miter/>
          </a:ln>
        </p:spPr>
        <p:txBody>
          <a:bodyPr anchor="ctr"/>
          <a:lstStyle/>
          <a:p>
            <a:pPr lvl="0">
              <a:defRPr/>
            </a:pPr>
            <a:endParaRPr lang="en-US"/>
          </a:p>
        </p:txBody>
      </p:sp>
      <p:sp>
        <p:nvSpPr>
          <p:cNvPr id="69" name="Rectangle 68"/>
          <p:cNvSpPr/>
          <p:nvPr/>
        </p:nvSpPr>
        <p:spPr>
          <a:xfrm>
            <a:off x="1583820" y="4034174"/>
            <a:ext cx="9024359" cy="14035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0" name="TextBox 69"/>
          <p:cNvSpPr txBox="1"/>
          <p:nvPr/>
        </p:nvSpPr>
        <p:spPr>
          <a:xfrm>
            <a:off x="3058910" y="4037127"/>
            <a:ext cx="6074180" cy="101566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en-US" altLang="ko-KR" sz="6000">
                <a:solidFill>
                  <a:schemeClr val="tx1">
                    <a:lumMod val="85000"/>
                    <a:lumOff val="15000"/>
                  </a:schemeClr>
                </a:solidFill>
                <a:cs typeface="Arial"/>
              </a:rPr>
              <a:t>Thank You</a:t>
            </a:r>
            <a:endParaRPr lang="ko-KR" altLang="en-US" sz="6000">
              <a:solidFill>
                <a:schemeClr val="tx1">
                  <a:lumMod val="85000"/>
                  <a:lumOff val="15000"/>
                </a:schemeClr>
              </a:solidFill>
              <a:cs typeface="Arial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3058846" y="4963964"/>
            <a:ext cx="6074107" cy="379656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ko-KR" altLang="en-US" sz="1867">
                <a:solidFill>
                  <a:schemeClr val="tx1">
                    <a:lumMod val="85000"/>
                    <a:lumOff val="15000"/>
                  </a:schemeClr>
                </a:solidFill>
                <a:cs typeface="Arial"/>
              </a:rPr>
              <a:t>감사합니다</a:t>
            </a:r>
            <a:r>
              <a:rPr lang="en-US" altLang="ko-KR" sz="1867">
                <a:solidFill>
                  <a:schemeClr val="tx1">
                    <a:lumMod val="85000"/>
                    <a:lumOff val="15000"/>
                  </a:schemeClr>
                </a:solidFill>
                <a:cs typeface="Arial"/>
              </a:rPr>
              <a:t>.</a:t>
            </a:r>
            <a:endParaRPr lang="ko-KR" altLang="en-US" sz="1867">
              <a:solidFill>
                <a:schemeClr val="tx1">
                  <a:lumMod val="85000"/>
                  <a:lumOff val="15000"/>
                </a:schemeClr>
              </a:solidFill>
              <a:cs typeface="Arial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824247" y="2078590"/>
            <a:ext cx="2356110" cy="1490472"/>
          </a:xfrm>
          <a:prstGeom prst="rect">
            <a:avLst/>
          </a:prstGeom>
          <a:solidFill>
            <a:srgbClr val="3967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3"/>
          <a:srcRect l="50000" t="7780" r="30890" b="78890"/>
          <a:stretch>
            <a:fillRect/>
          </a:stretch>
        </p:blipFill>
        <p:spPr>
          <a:xfrm>
            <a:off x="4492923" y="1690404"/>
            <a:ext cx="3249144" cy="226684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 txBox="1"/>
          <p:nvPr/>
        </p:nvSpPr>
        <p:spPr>
          <a:xfrm>
            <a:off x="4751851" y="356659"/>
            <a:ext cx="7440149" cy="768085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1219170">
              <a:defRPr/>
            </a:pPr>
            <a:r>
              <a:rPr lang="ko-KR" altLang="en-US" sz="4800">
                <a:solidFill>
                  <a:prstClr val="black"/>
                </a:solidFill>
                <a:latin typeface="Arial"/>
                <a:cs typeface="Arial"/>
              </a:rPr>
              <a:t>목차</a:t>
            </a:r>
            <a:endParaRPr lang="ko-KR" altLang="en-US" sz="48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6" name="Round Same Side Corner Rectangle 25"/>
          <p:cNvSpPr/>
          <p:nvPr/>
        </p:nvSpPr>
        <p:spPr>
          <a:xfrm rot="16200000">
            <a:off x="8239567" y="-1575980"/>
            <a:ext cx="720000" cy="718487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219170">
              <a:defRPr/>
            </a:pPr>
            <a:endParaRPr lang="ko-KR" altLang="en-US" sz="2400">
              <a:solidFill>
                <a:prstClr val="white"/>
              </a:solidFill>
              <a:latin typeface="Arial"/>
            </a:endParaRPr>
          </a:p>
        </p:txBody>
      </p:sp>
      <p:sp>
        <p:nvSpPr>
          <p:cNvPr id="27" name="Oval 26"/>
          <p:cNvSpPr/>
          <p:nvPr/>
        </p:nvSpPr>
        <p:spPr>
          <a:xfrm>
            <a:off x="5089395" y="1704454"/>
            <a:ext cx="624000" cy="62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121920" tIns="60960" rIns="121920" bIns="60960" anchor="ctr" anchorCtr="0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219170">
              <a:defRPr/>
            </a:pPr>
            <a:endParaRPr lang="ko-KR" altLang="en-US" sz="2400">
              <a:solidFill>
                <a:prstClr val="white"/>
              </a:solidFill>
              <a:latin typeface="Arial"/>
            </a:endParaRPr>
          </a:p>
        </p:txBody>
      </p:sp>
      <p:sp>
        <p:nvSpPr>
          <p:cNvPr id="28" name="TextBox 8"/>
          <p:cNvSpPr txBox="1"/>
          <p:nvPr/>
        </p:nvSpPr>
        <p:spPr>
          <a:xfrm>
            <a:off x="5137541" y="1776602"/>
            <a:ext cx="527709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219170">
              <a:defRPr/>
            </a:pPr>
            <a:r>
              <a:rPr lang="en-US" altLang="ko-KR" sz="2400" b="1">
                <a:solidFill>
                  <a:srgbClr val="26a1eb"/>
                </a:solidFill>
                <a:latin typeface="Arial"/>
                <a:cs typeface="Arial"/>
              </a:rPr>
              <a:t>01</a:t>
            </a:r>
            <a:endParaRPr lang="ko-KR" altLang="en-US" sz="2400" b="1">
              <a:solidFill>
                <a:srgbClr val="26a1eb"/>
              </a:solidFill>
              <a:latin typeface="Arial"/>
              <a:cs typeface="Arial"/>
            </a:endParaRPr>
          </a:p>
        </p:txBody>
      </p:sp>
      <p:sp>
        <p:nvSpPr>
          <p:cNvPr id="23" name="Round Same Side Corner Rectangle 22"/>
          <p:cNvSpPr/>
          <p:nvPr/>
        </p:nvSpPr>
        <p:spPr>
          <a:xfrm rot="16200000">
            <a:off x="8343903" y="-419097"/>
            <a:ext cx="720000" cy="697619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219170">
              <a:defRPr/>
            </a:pPr>
            <a:endParaRPr lang="ko-KR" altLang="en-US" sz="2400">
              <a:solidFill>
                <a:prstClr val="white"/>
              </a:solidFill>
              <a:latin typeface="Arial"/>
            </a:endParaRPr>
          </a:p>
        </p:txBody>
      </p:sp>
      <p:sp>
        <p:nvSpPr>
          <p:cNvPr id="24" name="Oval 23"/>
          <p:cNvSpPr/>
          <p:nvPr/>
        </p:nvSpPr>
        <p:spPr>
          <a:xfrm>
            <a:off x="5351350" y="2766900"/>
            <a:ext cx="624000" cy="62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121920" tIns="60960" rIns="121920" bIns="60960" anchor="ctr" anchorCtr="0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219170">
              <a:defRPr/>
            </a:pPr>
            <a:endParaRPr lang="ko-KR" altLang="en-US" sz="2400">
              <a:solidFill>
                <a:prstClr val="white"/>
              </a:solidFill>
              <a:latin typeface="Arial"/>
            </a:endParaRPr>
          </a:p>
        </p:txBody>
      </p:sp>
      <p:sp>
        <p:nvSpPr>
          <p:cNvPr id="25" name="TextBox 12"/>
          <p:cNvSpPr txBox="1"/>
          <p:nvPr/>
        </p:nvSpPr>
        <p:spPr>
          <a:xfrm>
            <a:off x="5434806" y="2835713"/>
            <a:ext cx="533559" cy="452740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219170">
              <a:defRPr/>
            </a:pPr>
            <a:r>
              <a:rPr lang="en-US" altLang="ko-KR" sz="2400" b="1">
                <a:solidFill>
                  <a:srgbClr val="26a1eb"/>
                </a:solidFill>
                <a:latin typeface="Arial"/>
                <a:cs typeface="Arial"/>
              </a:rPr>
              <a:t>02</a:t>
            </a:r>
            <a:endParaRPr lang="ko-KR" altLang="en-US" sz="2400" b="1">
              <a:solidFill>
                <a:srgbClr val="26a1eb"/>
              </a:solidFill>
              <a:latin typeface="Arial"/>
              <a:cs typeface="Arial"/>
            </a:endParaRPr>
          </a:p>
        </p:txBody>
      </p:sp>
      <p:sp>
        <p:nvSpPr>
          <p:cNvPr id="20" name="Round Same Side Corner Rectangle 19"/>
          <p:cNvSpPr/>
          <p:nvPr/>
        </p:nvSpPr>
        <p:spPr>
          <a:xfrm rot="16200000">
            <a:off x="8328914" y="519199"/>
            <a:ext cx="720000" cy="7048505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219170">
              <a:defRPr/>
            </a:pPr>
            <a:endParaRPr lang="ko-KR" altLang="en-US" sz="2400">
              <a:solidFill>
                <a:prstClr val="white"/>
              </a:solidFill>
              <a:latin typeface="Arial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5255117" y="3710586"/>
            <a:ext cx="624000" cy="62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121920" tIns="60960" rIns="121920" bIns="60960" anchor="ctr" anchorCtr="0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219170">
              <a:defRPr/>
            </a:pPr>
            <a:endParaRPr lang="ko-KR" altLang="en-US" sz="2400">
              <a:solidFill>
                <a:prstClr val="white"/>
              </a:solidFill>
              <a:latin typeface="Arial"/>
            </a:endParaRPr>
          </a:p>
        </p:txBody>
      </p:sp>
      <p:sp>
        <p:nvSpPr>
          <p:cNvPr id="22" name="TextBox 16"/>
          <p:cNvSpPr txBox="1"/>
          <p:nvPr/>
        </p:nvSpPr>
        <p:spPr>
          <a:xfrm>
            <a:off x="5292718" y="3790426"/>
            <a:ext cx="532772" cy="450527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219170">
              <a:defRPr/>
            </a:pPr>
            <a:r>
              <a:rPr lang="en-US" altLang="ko-KR" sz="2400" b="1">
                <a:solidFill>
                  <a:srgbClr val="26a1eb"/>
                </a:solidFill>
                <a:latin typeface="Arial"/>
                <a:cs typeface="Arial"/>
              </a:rPr>
              <a:t>03</a:t>
            </a:r>
            <a:endParaRPr lang="ko-KR" altLang="en-US" sz="2400" b="1">
              <a:solidFill>
                <a:srgbClr val="26a1eb"/>
              </a:solidFill>
              <a:latin typeface="Arial"/>
              <a:cs typeface="Arial"/>
            </a:endParaRPr>
          </a:p>
        </p:txBody>
      </p:sp>
      <p:sp>
        <p:nvSpPr>
          <p:cNvPr id="17" name="Round Same Side Corner Rectangle 16"/>
          <p:cNvSpPr/>
          <p:nvPr/>
        </p:nvSpPr>
        <p:spPr>
          <a:xfrm rot="16200000">
            <a:off x="8144817" y="2138558"/>
            <a:ext cx="720000" cy="7437865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219170">
              <a:defRPr/>
            </a:pPr>
            <a:endParaRPr lang="ko-KR" altLang="en-US" sz="2400">
              <a:solidFill>
                <a:prstClr val="white"/>
              </a:solidFill>
              <a:latin typeface="Arial"/>
            </a:endParaRPr>
          </a:p>
        </p:txBody>
      </p:sp>
      <p:sp>
        <p:nvSpPr>
          <p:cNvPr id="18" name="Oval 17"/>
          <p:cNvSpPr/>
          <p:nvPr/>
        </p:nvSpPr>
        <p:spPr>
          <a:xfrm>
            <a:off x="4913704" y="5545490"/>
            <a:ext cx="624000" cy="62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121920" tIns="60960" rIns="121920" bIns="60960" anchor="ctr" anchorCtr="0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219170">
              <a:defRPr/>
            </a:pPr>
            <a:endParaRPr lang="ko-KR" altLang="en-US" sz="2400">
              <a:solidFill>
                <a:prstClr val="white"/>
              </a:solidFill>
              <a:latin typeface="Arial"/>
            </a:endParaRPr>
          </a:p>
        </p:txBody>
      </p:sp>
      <p:sp>
        <p:nvSpPr>
          <p:cNvPr id="19" name="TextBox 20"/>
          <p:cNvSpPr txBox="1"/>
          <p:nvPr/>
        </p:nvSpPr>
        <p:spPr>
          <a:xfrm>
            <a:off x="5004182" y="5623114"/>
            <a:ext cx="527709" cy="451931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219170">
              <a:defRPr/>
            </a:pPr>
            <a:r>
              <a:rPr lang="en-US" altLang="ko-KR" sz="2400" b="1">
                <a:solidFill>
                  <a:srgbClr val="26a1eb"/>
                </a:solidFill>
                <a:latin typeface="Arial"/>
                <a:cs typeface="Arial"/>
              </a:rPr>
              <a:t>05</a:t>
            </a:r>
            <a:endParaRPr lang="ko-KR" altLang="en-US" sz="2400" b="1">
              <a:solidFill>
                <a:srgbClr val="26a1eb"/>
              </a:solidFill>
              <a:latin typeface="Arial"/>
              <a:cs typeface="Arial"/>
            </a:endParaRPr>
          </a:p>
        </p:txBody>
      </p:sp>
      <p:sp>
        <p:nvSpPr>
          <p:cNvPr id="9" name="TextBox 25"/>
          <p:cNvSpPr txBox="1"/>
          <p:nvPr/>
        </p:nvSpPr>
        <p:spPr>
          <a:xfrm>
            <a:off x="5826031" y="1881499"/>
            <a:ext cx="5514322" cy="33855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219170">
              <a:defRPr/>
            </a:pPr>
            <a:endParaRPr lang="ko-KR" altLang="en-US" sz="1600" b="1">
              <a:solidFill>
                <a:prstClr val="white"/>
              </a:solidFill>
              <a:latin typeface="Arial"/>
              <a:cs typeface="Arial"/>
            </a:endParaRPr>
          </a:p>
        </p:txBody>
      </p:sp>
      <p:sp>
        <p:nvSpPr>
          <p:cNvPr id="29" name="TextBox 26"/>
          <p:cNvSpPr txBox="1"/>
          <p:nvPr/>
        </p:nvSpPr>
        <p:spPr>
          <a:xfrm>
            <a:off x="5802287" y="1784881"/>
            <a:ext cx="5514322" cy="523220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917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800" b="1" i="0" u="none" strike="noStrike" kern="1200" cap="none" spc="0" normalizeH="0" baseline="0"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Arial"/>
              </a:rPr>
              <a:t>Konlpy</a:t>
            </a:r>
            <a:endParaRPr kumimoji="0" lang="en-US" altLang="ko-KR" sz="2800" b="1" i="0" u="none" strike="noStrike" kern="1200" cap="none" spc="0" normalizeH="0" baseline="0">
              <a:solidFill>
                <a:schemeClr val="bg1"/>
              </a:solidFill>
              <a:effectLst/>
              <a:uLnTx/>
              <a:uFillTx/>
              <a:latin typeface="+mj-ea"/>
              <a:ea typeface="+mj-ea"/>
              <a:cs typeface="Arial"/>
            </a:endParaRPr>
          </a:p>
        </p:txBody>
      </p:sp>
      <p:sp>
        <p:nvSpPr>
          <p:cNvPr id="51" name="TextBox 26"/>
          <p:cNvSpPr txBox="1"/>
          <p:nvPr/>
        </p:nvSpPr>
        <p:spPr>
          <a:xfrm>
            <a:off x="6096000" y="2828309"/>
            <a:ext cx="5514322" cy="514966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917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800" b="1" i="0" u="none" strike="noStrike" kern="1200" cap="none" spc="0" normalizeH="0" baseline="0"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Arial"/>
              </a:rPr>
              <a:t>one-hot encodding</a:t>
            </a:r>
            <a:endParaRPr kumimoji="0" lang="en-US" altLang="ko-KR" sz="2800" b="1" i="0" u="none" strike="noStrike" kern="1200" cap="none" spc="0" normalizeH="0" baseline="0">
              <a:solidFill>
                <a:schemeClr val="bg1"/>
              </a:solidFill>
              <a:effectLst/>
              <a:uLnTx/>
              <a:uFillTx/>
              <a:latin typeface="+mj-ea"/>
              <a:ea typeface="+mj-ea"/>
              <a:cs typeface="Arial"/>
            </a:endParaRPr>
          </a:p>
        </p:txBody>
      </p:sp>
      <p:sp>
        <p:nvSpPr>
          <p:cNvPr id="52" name="TextBox 26"/>
          <p:cNvSpPr txBox="1"/>
          <p:nvPr/>
        </p:nvSpPr>
        <p:spPr>
          <a:xfrm>
            <a:off x="5889551" y="3737859"/>
            <a:ext cx="5514322" cy="517911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917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2800" b="1">
                <a:solidFill>
                  <a:schemeClr val="bg1"/>
                </a:solidFill>
                <a:latin typeface="+mj-ea"/>
                <a:ea typeface="+mj-ea"/>
                <a:cs typeface="Arial"/>
              </a:rPr>
              <a:t>word embedding</a:t>
            </a:r>
            <a:endParaRPr lang="en-US" altLang="ko-KR" sz="2800" b="1">
              <a:solidFill>
                <a:schemeClr val="bg1"/>
              </a:solidFill>
              <a:latin typeface="+mj-ea"/>
              <a:ea typeface="+mj-ea"/>
              <a:cs typeface="Arial"/>
            </a:endParaRPr>
          </a:p>
        </p:txBody>
      </p:sp>
      <p:sp>
        <p:nvSpPr>
          <p:cNvPr id="53" name="TextBox 26"/>
          <p:cNvSpPr txBox="1"/>
          <p:nvPr/>
        </p:nvSpPr>
        <p:spPr>
          <a:xfrm>
            <a:off x="5683656" y="5603893"/>
            <a:ext cx="5514322" cy="51877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917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800" b="1" i="0" u="none" strike="noStrike" kern="1200" cap="none" spc="0" normalizeH="0" baseline="0"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Arial"/>
              </a:rPr>
              <a:t>TF-IDF</a:t>
            </a:r>
            <a:endParaRPr kumimoji="0" lang="en-US" altLang="ko-KR" sz="2800" b="1" i="0" u="none" strike="noStrike" kern="1200" cap="none" spc="0" normalizeH="0" baseline="0">
              <a:solidFill>
                <a:schemeClr val="bg1"/>
              </a:solidFill>
              <a:effectLst/>
              <a:uLnTx/>
              <a:uFillTx/>
              <a:latin typeface="+mj-ea"/>
              <a:ea typeface="+mj-ea"/>
              <a:cs typeface="Arial"/>
            </a:endParaRPr>
          </a:p>
        </p:txBody>
      </p:sp>
      <p:sp>
        <p:nvSpPr>
          <p:cNvPr id="30" name="Round Same Side Corner Rectangle 19"/>
          <p:cNvSpPr/>
          <p:nvPr/>
        </p:nvSpPr>
        <p:spPr>
          <a:xfrm rot="16200000">
            <a:off x="8275154" y="1360444"/>
            <a:ext cx="720000" cy="721961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219170">
              <a:defRPr/>
            </a:pPr>
            <a:endParaRPr lang="ko-KR" altLang="en-US" sz="2400">
              <a:solidFill>
                <a:prstClr val="white"/>
              </a:solidFill>
              <a:latin typeface="Arial"/>
            </a:endParaRPr>
          </a:p>
        </p:txBody>
      </p:sp>
      <p:sp>
        <p:nvSpPr>
          <p:cNvPr id="31" name="Oval 26"/>
          <p:cNvSpPr/>
          <p:nvPr/>
        </p:nvSpPr>
        <p:spPr>
          <a:xfrm>
            <a:off x="5111352" y="4677419"/>
            <a:ext cx="624000" cy="62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121920" tIns="60960" rIns="121920" bIns="60960" anchor="ctr" anchorCtr="0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219170">
              <a:defRPr/>
            </a:pPr>
            <a:endParaRPr lang="ko-KR" altLang="en-US" sz="2400">
              <a:solidFill>
                <a:prstClr val="white"/>
              </a:solidFill>
              <a:latin typeface="Arial"/>
            </a:endParaRPr>
          </a:p>
        </p:txBody>
      </p:sp>
      <p:sp>
        <p:nvSpPr>
          <p:cNvPr id="33" name="TextBox 16"/>
          <p:cNvSpPr txBox="1"/>
          <p:nvPr/>
        </p:nvSpPr>
        <p:spPr>
          <a:xfrm>
            <a:off x="5166060" y="4784112"/>
            <a:ext cx="531370" cy="452733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219170">
              <a:defRPr/>
            </a:pPr>
            <a:r>
              <a:rPr lang="en-US" altLang="ko-KR" sz="2400" b="1">
                <a:solidFill>
                  <a:srgbClr val="26a1eb"/>
                </a:solidFill>
                <a:latin typeface="Arial"/>
                <a:cs typeface="Arial"/>
              </a:rPr>
              <a:t>04</a:t>
            </a:r>
            <a:endParaRPr lang="ko-KR" altLang="en-US" sz="2400" b="1">
              <a:solidFill>
                <a:srgbClr val="26a1eb"/>
              </a:solidFill>
              <a:latin typeface="Arial"/>
              <a:cs typeface="Arial"/>
            </a:endParaRPr>
          </a:p>
        </p:txBody>
      </p:sp>
      <p:sp>
        <p:nvSpPr>
          <p:cNvPr id="34" name="TextBox 26"/>
          <p:cNvSpPr txBox="1"/>
          <p:nvPr/>
        </p:nvSpPr>
        <p:spPr>
          <a:xfrm>
            <a:off x="5862679" y="4723350"/>
            <a:ext cx="5514322" cy="51349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917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800" b="1" i="0" u="none" strike="noStrike" kern="1200" cap="none" spc="0" normalizeH="0" baseline="0"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Arial"/>
              </a:rPr>
              <a:t>Word2Vec</a:t>
            </a:r>
            <a:endParaRPr kumimoji="0" lang="en-US" altLang="ko-KR" sz="2800" b="1" i="0" u="none" strike="noStrike" kern="1200" cap="none" spc="0" normalizeH="0" baseline="0">
              <a:solidFill>
                <a:schemeClr val="bg1"/>
              </a:solidFill>
              <a:effectLst/>
              <a:uLnTx/>
              <a:uFillTx/>
              <a:latin typeface="+mj-ea"/>
              <a:ea typeface="+mj-ea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64031"/>
            <a:ext cx="12192000" cy="718949"/>
          </a:xfrm>
        </p:spPr>
        <p:txBody>
          <a:bodyPr/>
          <a:lstStyle/>
          <a:p>
            <a:pPr lvl="0">
              <a:defRPr/>
            </a:pPr>
            <a:r>
              <a:rPr lang="en-US" altLang="ko-KR"/>
              <a:t>1. Konlpy</a:t>
            </a:r>
            <a:endParaRPr lang="en-US" altLang="ko-KR"/>
          </a:p>
        </p:txBody>
      </p:sp>
      <p:sp>
        <p:nvSpPr>
          <p:cNvPr id="47" name=""/>
          <p:cNvSpPr txBox="1"/>
          <p:nvPr/>
        </p:nvSpPr>
        <p:spPr>
          <a:xfrm>
            <a:off x="637115" y="1834094"/>
            <a:ext cx="9006417" cy="564301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 sz="3100"/>
              <a:t>Python</a:t>
            </a:r>
            <a:r>
              <a:rPr lang="ko-KR" altLang="en-US" sz="3100"/>
              <a:t>을 이용한 오픈소스 한국어 정보처리 패키지</a:t>
            </a:r>
            <a:endParaRPr lang="ko-KR" altLang="en-US" sz="3100"/>
          </a:p>
        </p:txBody>
      </p:sp>
      <p:sp>
        <p:nvSpPr>
          <p:cNvPr id="55" name=""/>
          <p:cNvSpPr txBox="1"/>
          <p:nvPr/>
        </p:nvSpPr>
        <p:spPr>
          <a:xfrm>
            <a:off x="559858" y="3429000"/>
            <a:ext cx="1301749" cy="36004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Arial"/>
                <a:ea typeface="Arial Unicode MS"/>
                <a:cs typeface="Arial"/>
              </a:rPr>
              <a:t>토큰화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Arial"/>
              <a:ea typeface="Arial Unicode MS"/>
              <a:cs typeface="Arial"/>
            </a:endParaRPr>
          </a:p>
        </p:txBody>
      </p:sp>
      <p:sp>
        <p:nvSpPr>
          <p:cNvPr id="56" name=""/>
          <p:cNvSpPr txBox="1"/>
          <p:nvPr/>
        </p:nvSpPr>
        <p:spPr>
          <a:xfrm>
            <a:off x="6205010" y="3429000"/>
            <a:ext cx="1301749" cy="36004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Arial"/>
                <a:ea typeface="Arial Unicode MS"/>
                <a:cs typeface="Arial"/>
              </a:rPr>
              <a:t>어간추출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Arial"/>
              <a:ea typeface="Arial Unicode MS"/>
              <a:cs typeface="Arial"/>
            </a:endParaRPr>
          </a:p>
        </p:txBody>
      </p:sp>
      <p:sp>
        <p:nvSpPr>
          <p:cNvPr id="58" name=""/>
          <p:cNvSpPr txBox="1"/>
          <p:nvPr/>
        </p:nvSpPr>
        <p:spPr>
          <a:xfrm>
            <a:off x="9684808" y="3429000"/>
            <a:ext cx="1301749" cy="365337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Arial"/>
                <a:ea typeface="Arial Unicode MS"/>
                <a:cs typeface="Arial"/>
              </a:rPr>
              <a:t>Word2Vec</a:t>
            </a: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Arial"/>
              <a:ea typeface="Arial Unicode MS"/>
              <a:cs typeface="Arial"/>
            </a:endParaRPr>
          </a:p>
        </p:txBody>
      </p:sp>
      <p:sp>
        <p:nvSpPr>
          <p:cNvPr id="59" name=""/>
          <p:cNvSpPr/>
          <p:nvPr/>
        </p:nvSpPr>
        <p:spPr>
          <a:xfrm>
            <a:off x="269874" y="3122083"/>
            <a:ext cx="1968500" cy="1195917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lang="ko-KR" altLang="en-US" sz="2500"/>
              <a:t>토큰화</a:t>
            </a:r>
            <a:endParaRPr lang="ko-KR" altLang="en-US" sz="2500"/>
          </a:p>
        </p:txBody>
      </p:sp>
      <p:sp>
        <p:nvSpPr>
          <p:cNvPr id="60" name=""/>
          <p:cNvSpPr/>
          <p:nvPr/>
        </p:nvSpPr>
        <p:spPr>
          <a:xfrm>
            <a:off x="3110441" y="3147483"/>
            <a:ext cx="1968500" cy="1195917"/>
          </a:xfrm>
          <a:prstGeom prst="rect">
            <a:avLst/>
          </a:prstGeom>
          <a:solidFill>
            <a:srgbClr val="2b8fed">
              <a:alpha val="100000"/>
            </a:srgbClr>
          </a:solidFill>
          <a:ln w="25400" cap="flat" cmpd="sng" algn="ctr">
            <a:solidFill>
              <a:srgbClr val="154571">
                <a:alpha val="100000"/>
              </a:srgbClr>
            </a:solidFill>
            <a:prstDash val="solid"/>
          </a:ln>
        </p:spPr>
        <p:txBody>
          <a:bodyPr anchor="ctr"/>
          <a:p>
            <a:pPr marL="0" indent="0" algn="ctr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5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Arial"/>
                <a:ea typeface="Arial Unicode MS"/>
                <a:cs typeface="Arial"/>
              </a:rPr>
              <a:t>불용어 처리</a:t>
            </a:r>
            <a:endParaRPr xmlns:mc="http://schemas.openxmlformats.org/markup-compatibility/2006" xmlns:hp="http://schemas.haansoft.com/office/presentation/8.0" kumimoji="0" lang="ko-KR" altLang="en-US" sz="2500" b="0" i="0" u="none" strike="noStrike" kern="1200" cap="none" spc="0" normalizeH="0" baseline="0" mc:Ignorable="hp" hp:hslEmbossed="0">
              <a:solidFill>
                <a:srgbClr val="ffffff"/>
              </a:solidFill>
              <a:latin typeface="Arial"/>
              <a:ea typeface="Arial Unicode MS"/>
              <a:cs typeface="Arial"/>
            </a:endParaRPr>
          </a:p>
        </p:txBody>
      </p:sp>
      <p:sp>
        <p:nvSpPr>
          <p:cNvPr id="61" name=""/>
          <p:cNvSpPr/>
          <p:nvPr/>
        </p:nvSpPr>
        <p:spPr>
          <a:xfrm>
            <a:off x="6096000" y="3141132"/>
            <a:ext cx="1968500" cy="1195917"/>
          </a:xfrm>
          <a:prstGeom prst="rect">
            <a:avLst/>
          </a:prstGeom>
          <a:solidFill>
            <a:srgbClr val="2b8fed">
              <a:alpha val="100000"/>
            </a:srgbClr>
          </a:solidFill>
          <a:ln w="25400" cap="flat" cmpd="sng" algn="ctr">
            <a:solidFill>
              <a:srgbClr val="154571">
                <a:alpha val="100000"/>
              </a:srgbClr>
            </a:solidFill>
            <a:prstDash val="solid"/>
          </a:ln>
        </p:spPr>
        <p:txBody>
          <a:bodyPr anchor="ctr"/>
          <a:p>
            <a:pPr marL="0" indent="0" algn="ctr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5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Arial"/>
                <a:ea typeface="Arial Unicode MS"/>
                <a:cs typeface="Arial"/>
              </a:rPr>
              <a:t>어간 추출</a:t>
            </a:r>
            <a:endParaRPr xmlns:mc="http://schemas.openxmlformats.org/markup-compatibility/2006" xmlns:hp="http://schemas.haansoft.com/office/presentation/8.0" kumimoji="0" lang="ko-KR" altLang="en-US" sz="2500" b="0" i="0" u="none" strike="noStrike" kern="1200" cap="none" spc="0" normalizeH="0" baseline="0" mc:Ignorable="hp" hp:hslEmbossed="0">
              <a:solidFill>
                <a:srgbClr val="ffffff"/>
              </a:solidFill>
              <a:latin typeface="Arial"/>
              <a:ea typeface="Arial Unicode MS"/>
              <a:cs typeface="Arial"/>
            </a:endParaRPr>
          </a:p>
        </p:txBody>
      </p:sp>
      <p:sp>
        <p:nvSpPr>
          <p:cNvPr id="62" name=""/>
          <p:cNvSpPr/>
          <p:nvPr/>
        </p:nvSpPr>
        <p:spPr>
          <a:xfrm>
            <a:off x="9363076" y="3092448"/>
            <a:ext cx="1968500" cy="1195917"/>
          </a:xfrm>
          <a:prstGeom prst="rect">
            <a:avLst/>
          </a:prstGeom>
          <a:solidFill>
            <a:srgbClr val="2b8fed">
              <a:alpha val="100000"/>
            </a:srgbClr>
          </a:solidFill>
          <a:ln w="25400" cap="flat" cmpd="sng" algn="ctr">
            <a:solidFill>
              <a:srgbClr val="154571">
                <a:alpha val="100000"/>
              </a:srgbClr>
            </a:solidFill>
            <a:prstDash val="solid"/>
          </a:ln>
        </p:spPr>
        <p:txBody>
          <a:bodyPr anchor="ctr"/>
          <a:p>
            <a:pPr marL="0" indent="0" algn="ctr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5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Arial"/>
                <a:ea typeface="Arial Unicode MS"/>
                <a:cs typeface="Arial"/>
              </a:rPr>
              <a:t>Word2Vec</a:t>
            </a:r>
            <a:endParaRPr xmlns:mc="http://schemas.openxmlformats.org/markup-compatibility/2006" xmlns:hp="http://schemas.haansoft.com/office/presentation/8.0" kumimoji="0" lang="en-US" altLang="ko-KR" sz="2500" b="0" i="0" u="none" strike="noStrike" kern="1200" cap="none" spc="0" normalizeH="0" baseline="0" mc:Ignorable="hp" hp:hslEmbossed="0">
              <a:solidFill>
                <a:srgbClr val="ffffff"/>
              </a:solidFill>
              <a:latin typeface="Arial"/>
              <a:ea typeface="Arial Unicode MS"/>
              <a:cs typeface="Arial"/>
            </a:endParaRPr>
          </a:p>
        </p:txBody>
      </p:sp>
      <p:cxnSp>
        <p:nvCxnSpPr>
          <p:cNvPr id="63" name=""/>
          <p:cNvCxnSpPr/>
          <p:nvPr/>
        </p:nvCxnSpPr>
        <p:spPr>
          <a:xfrm flipV="1">
            <a:off x="2423583" y="3704167"/>
            <a:ext cx="455083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"/>
          <p:cNvSpPr/>
          <p:nvPr/>
        </p:nvSpPr>
        <p:spPr>
          <a:xfrm>
            <a:off x="2412999" y="3577166"/>
            <a:ext cx="550333" cy="359833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en-US" altLang="ko-KR"/>
          </a:p>
        </p:txBody>
      </p:sp>
      <p:sp>
        <p:nvSpPr>
          <p:cNvPr id="65" name=""/>
          <p:cNvSpPr/>
          <p:nvPr/>
        </p:nvSpPr>
        <p:spPr>
          <a:xfrm>
            <a:off x="8460317" y="3549650"/>
            <a:ext cx="550333" cy="359833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2b8fed">
              <a:alpha val="100000"/>
            </a:srgbClr>
          </a:solidFill>
          <a:ln w="25400" cap="flat" cmpd="sng" algn="ctr">
            <a:solidFill>
              <a:srgbClr val="154571">
                <a:alpha val="100000"/>
              </a:srgbClr>
            </a:solidFill>
            <a:prstDash val="solid"/>
          </a:ln>
        </p:spPr>
        <p:txBody>
          <a:bodyPr anchor="ctr"/>
          <a:p>
            <a:pPr marL="0" indent="0" algn="ctr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Arial"/>
              <a:ea typeface="Arial Unicode MS"/>
              <a:cs typeface="Arial"/>
            </a:endParaRPr>
          </a:p>
        </p:txBody>
      </p:sp>
      <p:sp>
        <p:nvSpPr>
          <p:cNvPr id="66" name=""/>
          <p:cNvSpPr/>
          <p:nvPr/>
        </p:nvSpPr>
        <p:spPr>
          <a:xfrm>
            <a:off x="5278966" y="3553882"/>
            <a:ext cx="550333" cy="359833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2b8fed">
              <a:alpha val="100000"/>
            </a:srgbClr>
          </a:solidFill>
          <a:ln w="25400" cap="flat" cmpd="sng" algn="ctr">
            <a:solidFill>
              <a:srgbClr val="154571">
                <a:alpha val="100000"/>
              </a:srgbClr>
            </a:solidFill>
            <a:prstDash val="solid"/>
          </a:ln>
        </p:spPr>
        <p:txBody>
          <a:bodyPr anchor="ctr"/>
          <a:p>
            <a:pPr marL="0" indent="0" algn="ctr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Arial"/>
              <a:ea typeface="Arial Unicode MS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1-1</a:t>
            </a:r>
            <a:r>
              <a:rPr lang="ko-KR" altLang="en-US"/>
              <a:t> 토큰화</a:t>
            </a:r>
            <a:endParaRPr lang="ko-KR" altLang="en-US"/>
          </a:p>
        </p:txBody>
      </p:sp>
      <p:pic>
        <p:nvPicPr>
          <p:cNvPr id="5" name=""/>
          <p:cNvPicPr/>
          <p:nvPr/>
        </p:nvPicPr>
        <p:blipFill rotWithShape="1">
          <a:blip r:embed="rId2">
            <a:lum/>
          </a:blip>
          <a:srcRect/>
          <a:stretch>
            <a:fillRect/>
          </a:stretch>
        </p:blipFill>
        <p:spPr>
          <a:xfrm>
            <a:off x="169333" y="1932220"/>
            <a:ext cx="6140872" cy="2993558"/>
          </a:xfrm>
          <a:prstGeom prst="rect">
            <a:avLst/>
          </a:prstGeom>
        </p:spPr>
      </p:pic>
      <p:sp>
        <p:nvSpPr>
          <p:cNvPr id="6" name=""/>
          <p:cNvSpPr txBox="1"/>
          <p:nvPr/>
        </p:nvSpPr>
        <p:spPr>
          <a:xfrm>
            <a:off x="7328958" y="1979083"/>
            <a:ext cx="3249084" cy="638387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/>
              <a:t>Konlpy</a:t>
            </a:r>
            <a:r>
              <a:rPr lang="ko-KR" altLang="en-US"/>
              <a:t>의 형태소 분석기 중 </a:t>
            </a:r>
            <a:r>
              <a:rPr lang="en-US" altLang="ko-KR"/>
              <a:t>Okt</a:t>
            </a:r>
            <a:r>
              <a:rPr lang="ko-KR" altLang="en-US"/>
              <a:t>를 이용해서 토큰화를 한다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1-2</a:t>
            </a:r>
            <a:r>
              <a:rPr lang="ko-KR" altLang="en-US"/>
              <a:t> 불용어 처리</a:t>
            </a:r>
            <a:endParaRPr lang="ko-KR" altLang="en-US"/>
          </a:p>
        </p:txBody>
      </p:sp>
      <p:pic>
        <p:nvPicPr>
          <p:cNvPr id="5" name=""/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169334" y="1799166"/>
            <a:ext cx="5926666" cy="3903514"/>
          </a:xfrm>
          <a:prstGeom prst="rect">
            <a:avLst/>
          </a:prstGeom>
        </p:spPr>
      </p:pic>
      <p:sp>
        <p:nvSpPr>
          <p:cNvPr id="6" name=""/>
          <p:cNvSpPr txBox="1"/>
          <p:nvPr/>
        </p:nvSpPr>
        <p:spPr>
          <a:xfrm>
            <a:off x="7096124" y="2021416"/>
            <a:ext cx="2857500" cy="910379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 b="1"/>
              <a:t>불용어</a:t>
            </a:r>
            <a:endParaRPr lang="ko-KR" altLang="en-US" b="1"/>
          </a:p>
          <a:p>
            <a:pPr>
              <a:defRPr/>
            </a:pPr>
            <a:r>
              <a:rPr lang="ko-KR" altLang="en-US"/>
              <a:t>큰 의미가 없다고 생각하는 단어 토큰이다</a:t>
            </a:r>
            <a:endParaRPr lang="ko-KR" altLang="en-US"/>
          </a:p>
        </p:txBody>
      </p:sp>
      <p:sp>
        <p:nvSpPr>
          <p:cNvPr id="7" name=""/>
          <p:cNvSpPr txBox="1"/>
          <p:nvPr/>
        </p:nvSpPr>
        <p:spPr>
          <a:xfrm>
            <a:off x="7027333" y="3429000"/>
            <a:ext cx="4095749" cy="173164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 b="1"/>
              <a:t>불용어 처리의 의의</a:t>
            </a:r>
            <a:endParaRPr lang="ko-KR" altLang="en-US"/>
          </a:p>
          <a:p>
            <a:pPr>
              <a:defRPr/>
            </a:pPr>
            <a:r>
              <a:rPr lang="ko-KR" altLang="en-US"/>
              <a:t>조사 접미사 같은 단어들은 문장에서 자주 등장하지만 의미 분석하는데에 기여하는 바가 없는 단어들을 없애 불필요한 메모리 낭비와 탐색 시간을 줄인다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1-3</a:t>
            </a:r>
            <a:r>
              <a:rPr lang="ko-KR" altLang="en-US"/>
              <a:t> 어간 추출</a:t>
            </a:r>
            <a:endParaRPr lang="ko-KR" altLang="en-US"/>
          </a:p>
        </p:txBody>
      </p:sp>
      <p:sp>
        <p:nvSpPr>
          <p:cNvPr id="3" name=""/>
          <p:cNvSpPr txBox="1"/>
          <p:nvPr/>
        </p:nvSpPr>
        <p:spPr>
          <a:xfrm>
            <a:off x="973666" y="1809750"/>
            <a:ext cx="10191751" cy="63627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/>
              <a:t>어간(stem) : 용언(동사, 형용사)을 활용할 때, 원칙적으로 모양이 변하지 않는 부분. 활용에서 어미에 선행하는 부분. 때론 어간의 모양도 바뀔 수 있음(예: 긋다, 긋고, 그어서, 그어라).</a:t>
            </a:r>
            <a:endParaRPr lang="en-US" altLang="ko-KR"/>
          </a:p>
        </p:txBody>
      </p:sp>
      <p:sp>
        <p:nvSpPr>
          <p:cNvPr id="4" name=""/>
          <p:cNvSpPr txBox="1"/>
          <p:nvPr/>
        </p:nvSpPr>
        <p:spPr>
          <a:xfrm>
            <a:off x="7725832" y="6492663"/>
            <a:ext cx="4466168" cy="365337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/>
              <a:t>https://github.com/lovit/korean_lemmatizer</a:t>
            </a:r>
            <a:endParaRPr lang="en-US" altLang="ko-KR"/>
          </a:p>
        </p:txBody>
      </p:sp>
      <p:sp>
        <p:nvSpPr>
          <p:cNvPr id="5" name=""/>
          <p:cNvSpPr txBox="1"/>
          <p:nvPr/>
        </p:nvSpPr>
        <p:spPr>
          <a:xfrm>
            <a:off x="994832" y="2582333"/>
            <a:ext cx="10339919" cy="358987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/>
              <a:t>효과적인 텍스트 마이닝을 위해선 어간을 추출하여 다양한 형태의 단어들을 단일화하는 과정</a:t>
            </a:r>
            <a:r>
              <a:rPr lang="ko-KR" altLang="en-US"/>
              <a:t>이 필요함</a:t>
            </a:r>
            <a:endParaRPr lang="ko-KR" altLang="en-US"/>
          </a:p>
        </p:txBody>
      </p:sp>
      <p:pic>
        <p:nvPicPr>
          <p:cNvPr id="7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35380" y="3032760"/>
            <a:ext cx="5637954" cy="3065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2. one-hot encoding</a:t>
            </a:r>
            <a:endParaRPr lang="en-US" altLang="ko-KR"/>
          </a:p>
        </p:txBody>
      </p:sp>
      <p:pic>
        <p:nvPicPr>
          <p:cNvPr id="6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859780" y="1590463"/>
            <a:ext cx="5615940" cy="1722120"/>
          </a:xfrm>
          <a:prstGeom prst="rect">
            <a:avLst/>
          </a:prstGeom>
        </p:spPr>
      </p:pic>
      <p:pic>
        <p:nvPicPr>
          <p:cNvPr id="7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06256" y="1458381"/>
            <a:ext cx="5608320" cy="4724400"/>
          </a:xfrm>
          <a:prstGeom prst="rect">
            <a:avLst/>
          </a:prstGeom>
        </p:spPr>
      </p:pic>
      <p:sp>
        <p:nvSpPr>
          <p:cNvPr id="8" name=""/>
          <p:cNvSpPr txBox="1"/>
          <p:nvPr/>
        </p:nvSpPr>
        <p:spPr>
          <a:xfrm>
            <a:off x="6281207" y="3608917"/>
            <a:ext cx="5132917" cy="2285153"/>
          </a:xfrm>
          <a:prstGeom prst="rect">
            <a:avLst/>
          </a:prstGeom>
        </p:spPr>
        <p:txBody>
          <a:bodyPr wrap="square">
            <a:spAutoFit/>
          </a:bodyPr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xmlns:mc="http://schemas.openxmlformats.org/markup-compatibility/2006" xmlns:hp="http://schemas.haansoft.com/office/presentation/8.0" b="0" i="0" u="none" strike="noStrike" mc:Ignorable="hp" hp:hslEmbossed="0"/>
              <a:t>단어집합의 크기를 벡터의 차원으로 표현하고 각 단어마다 숫자 인덱싱 후 표현하고 싶은 단어의 자리만 </a:t>
            </a:r>
            <a:r>
              <a:rPr xmlns:mc="http://schemas.openxmlformats.org/markup-compatibility/2006" xmlns:hp="http://schemas.haansoft.com/office/presentation/8.0" lang="EN-US" b="0" i="0" u="none" strike="noStrike" mc:Ignorable="hp" hp:hslEmbossed="0"/>
              <a:t>1</a:t>
            </a:r>
            <a:r>
              <a:rPr xmlns:mc="http://schemas.openxmlformats.org/markup-compatibility/2006" xmlns:hp="http://schemas.haansoft.com/office/presentation/8.0" b="0" i="0" u="none" strike="noStrike" mc:Ignorable="hp" hp:hslEmbossed="0"/>
              <a:t>을 넣고 나머지는 </a:t>
            </a:r>
            <a:r>
              <a:rPr xmlns:mc="http://schemas.openxmlformats.org/markup-compatibility/2006" xmlns:hp="http://schemas.haansoft.com/office/presentation/8.0" lang="EN-US" b="0" i="0" u="none" strike="noStrike" mc:Ignorable="hp" hp:hslEmbossed="0"/>
              <a:t>0</a:t>
            </a:r>
            <a:r>
              <a:rPr xmlns:mc="http://schemas.openxmlformats.org/markup-compatibility/2006" xmlns:hp="http://schemas.haansoft.com/office/presentation/8.0" b="0" i="0" u="none" strike="noStrike" mc:Ignorable="hp" hp:hslEmbossed="0"/>
              <a:t>을 넣는 방식으로 단어 수가 </a:t>
            </a:r>
            <a:r>
              <a:rPr xmlns:mc="http://schemas.openxmlformats.org/markup-compatibility/2006" xmlns:hp="http://schemas.haansoft.com/office/presentation/8.0" lang="EN-US" b="0" i="0" u="none" strike="noStrike" mc:Ignorable="hp" hp:hslEmbossed="0"/>
              <a:t>1000</a:t>
            </a:r>
            <a:r>
              <a:rPr xmlns:mc="http://schemas.openxmlformats.org/markup-compatibility/2006" xmlns:hp="http://schemas.haansoft.com/office/presentation/8.0" b="0" i="0" u="none" strike="noStrike" mc:Ignorable="hp" hp:hslEmbossed="0"/>
              <a:t>개면 </a:t>
            </a:r>
            <a:r>
              <a:rPr xmlns:mc="http://schemas.openxmlformats.org/markup-compatibility/2006" xmlns:hp="http://schemas.haansoft.com/office/presentation/8.0" lang="EN-US" b="0" i="0" u="none" strike="noStrike" mc:Ignorable="hp" hp:hslEmbossed="0"/>
              <a:t>1000</a:t>
            </a:r>
            <a:r>
              <a:rPr xmlns:mc="http://schemas.openxmlformats.org/markup-compatibility/2006" xmlns:hp="http://schemas.haansoft.com/office/presentation/8.0" b="0" i="0" u="none" strike="noStrike" mc:Ignorable="hp" hp:hslEmbossed="0"/>
              <a:t>개의 차원이 필요하여 공간적 낭비가 심하고 각 단어에 의미를 담지 못하는 방식</a:t>
            </a:r>
            <a:endParaRPr xmlns:mc="http://schemas.openxmlformats.org/markup-compatibility/2006" xmlns:hp="http://schemas.haansoft.com/office/presentation/8.0" b="0" i="0" u="none" strike="noStrike" mc:Ignorable="hp" hp:hslEmbossed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3.word embedding</a:t>
            </a:r>
            <a:endParaRPr lang="en-US" altLang="ko-KR"/>
          </a:p>
        </p:txBody>
      </p:sp>
      <p:pic>
        <p:nvPicPr>
          <p:cNvPr id="5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2086186"/>
            <a:ext cx="7464213" cy="3299460"/>
          </a:xfrm>
          <a:prstGeom prst="rect">
            <a:avLst/>
          </a:prstGeom>
        </p:spPr>
      </p:pic>
      <p:sp>
        <p:nvSpPr>
          <p:cNvPr id="6" name=""/>
          <p:cNvSpPr txBox="1"/>
          <p:nvPr/>
        </p:nvSpPr>
        <p:spPr>
          <a:xfrm>
            <a:off x="7482416" y="1788581"/>
            <a:ext cx="4445000" cy="3605956"/>
          </a:xfrm>
          <a:prstGeom prst="rect">
            <a:avLst/>
          </a:prstGeom>
        </p:spPr>
        <p:txBody>
          <a:bodyPr wrap="square">
            <a:spAutoFit/>
          </a:bodyPr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xmlns:mc="http://schemas.openxmlformats.org/markup-compatibility/2006" xmlns:hp="http://schemas.haansoft.com/office/presentation/8.0" lang="EN-US" b="0" i="0" u="none" strike="noStrike" mc:Ignorable="hp" hp:hslEmbossed="0"/>
              <a:t>one-hot encoding</a:t>
            </a:r>
            <a:r>
              <a:rPr xmlns:mc="http://schemas.openxmlformats.org/markup-compatibility/2006" xmlns:hp="http://schemas.haansoft.com/office/presentation/8.0" b="0" i="0" u="none" strike="noStrike" mc:Ignorable="hp" hp:hslEmbossed="0"/>
              <a:t>의 문제점을 개선하기 위한 방식으로  희소 벡터와 반대되는 개념인 밀집 표현을 사용한 기</a:t>
            </a:r>
            <a:r>
              <a:rPr xmlns:mc="http://schemas.openxmlformats.org/markup-compatibility/2006" xmlns:hp="http://schemas.haansoft.com/office/presentation/8.0" lang="ko-KR" altLang="en-US" b="0" i="0" u="none" strike="noStrike" mc:Ignorable="hp" hp:hslEmbossed="0"/>
              <a:t>법</a:t>
            </a:r>
            <a:endParaRPr xmlns:mc="http://schemas.openxmlformats.org/markup-compatibility/2006" xmlns:hp="http://schemas.haansoft.com/office/presentation/8.0" lang="EN-US" b="0" i="0" u="none" strike="noStrike" mc:Ignorable="hp" hp:hslEmbossed="0"/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xmlns:mc="http://schemas.openxmlformats.org/markup-compatibility/2006" xmlns:hp="http://schemas.haansoft.com/office/presentation/8.0" b="0" i="0" u="none" strike="noStrike" mc:Ignorable="hp" hp:hslEmbossed="0"/>
              <a:t>벡터의 차원을 단어 집합의 크기로 상정하는 것이 아니라 사용자가 직접 차원을 설정하고 저차원에 단어의 의미를 여러차원에 분산하여 표현 하여 단어간 유사도를 계산하는 방</a:t>
            </a:r>
            <a:r>
              <a:rPr xmlns:mc="http://schemas.openxmlformats.org/markup-compatibility/2006" xmlns:hp="http://schemas.haansoft.com/office/presentation/8.0" lang="ko-KR" altLang="en-US" b="0" i="0" u="none" strike="noStrike" mc:Ignorable="hp" hp:hslEmbossed="0"/>
              <a:t>법</a:t>
            </a:r>
            <a:endParaRPr xmlns:mc="http://schemas.openxmlformats.org/markup-compatibility/2006" xmlns:hp="http://schemas.haansoft.com/office/presentation/8.0" lang="ko-KR" altLang="en-US" b="0" i="0" u="none" strike="noStrike" mc:Ignorable="hp" hp:hslEmbossed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4.Word2Vec</a:t>
            </a:r>
            <a:endParaRPr lang="en-US" altLang="ko-KR"/>
          </a:p>
        </p:txBody>
      </p:sp>
      <p:sp>
        <p:nvSpPr>
          <p:cNvPr id="5" name=""/>
          <p:cNvSpPr txBox="1"/>
          <p:nvPr/>
        </p:nvSpPr>
        <p:spPr>
          <a:xfrm>
            <a:off x="301624" y="1492249"/>
            <a:ext cx="9895416" cy="529379"/>
          </a:xfrm>
          <a:prstGeom prst="rect">
            <a:avLst/>
          </a:prstGeom>
        </p:spPr>
        <p:txBody>
          <a:bodyPr wrap="square">
            <a:spAutoFit/>
          </a:bodyPr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xmlns:mc="http://schemas.openxmlformats.org/markup-compatibility/2006" xmlns:hp="http://schemas.haansoft.com/office/presentation/8.0" lang="EN-US" b="0" i="0" u="none" strike="noStrike" mc:Ignorable="hp" hp:hslEmbossed="0"/>
              <a:t>Word Embedding</a:t>
            </a:r>
            <a:r>
              <a:rPr xmlns:mc="http://schemas.openxmlformats.org/markup-compatibility/2006" xmlns:hp="http://schemas.haansoft.com/office/presentation/8.0" b="0" i="0" u="none" strike="noStrike" mc:Ignorable="hp" hp:hslEmbossed="0"/>
              <a:t>의 한 종류</a:t>
            </a:r>
            <a:r>
              <a:rPr xmlns:mc="http://schemas.openxmlformats.org/markup-compatibility/2006" xmlns:hp="http://schemas.haansoft.com/office/presentation/8.0" lang="ko-KR" altLang="en-US" b="0" i="0" u="none" strike="noStrike" mc:Ignorable="hp" hp:hslEmbossed="0"/>
              <a:t>로</a:t>
            </a:r>
            <a:r>
              <a:rPr xmlns:mc="http://schemas.openxmlformats.org/markup-compatibility/2006" xmlns:hp="http://schemas.haansoft.com/office/presentation/8.0" lang="EN-US" b="0" i="0" u="none" strike="noStrike" mc:Ignorable="hp" hp:hslEmbossed="0"/>
              <a:t> Word2Vec</a:t>
            </a:r>
            <a:r>
              <a:rPr xmlns:mc="http://schemas.openxmlformats.org/markup-compatibility/2006" xmlns:hp="http://schemas.haansoft.com/office/presentation/8.0" b="0" i="0" u="none" strike="noStrike" mc:Ignorable="hp" hp:hslEmbossed="0"/>
              <a:t>에는 </a:t>
            </a:r>
            <a:r>
              <a:rPr xmlns:mc="http://schemas.openxmlformats.org/markup-compatibility/2006" xmlns:hp="http://schemas.haansoft.com/office/presentation/8.0" lang="EN-US" b="0" i="0" u="none" strike="noStrike" mc:Ignorable="hp" hp:hslEmbossed="0"/>
              <a:t>CBOW</a:t>
            </a:r>
            <a:r>
              <a:rPr xmlns:mc="http://schemas.openxmlformats.org/markup-compatibility/2006" xmlns:hp="http://schemas.haansoft.com/office/presentation/8.0" b="0" i="0" u="none" strike="noStrike" mc:Ignorable="hp" hp:hslEmbossed="0"/>
              <a:t>와 </a:t>
            </a:r>
            <a:r>
              <a:rPr xmlns:mc="http://schemas.openxmlformats.org/markup-compatibility/2006" xmlns:hp="http://schemas.haansoft.com/office/presentation/8.0" lang="EN-US" b="0" i="0" u="none" strike="noStrike" mc:Ignorable="hp" hp:hslEmbossed="0"/>
              <a:t>Skip-gram </a:t>
            </a:r>
            <a:r>
              <a:rPr xmlns:mc="http://schemas.openxmlformats.org/markup-compatibility/2006" xmlns:hp="http://schemas.haansoft.com/office/presentation/8.0" b="0" i="0" u="none" strike="noStrike" mc:Ignorable="hp" hp:hslEmbossed="0"/>
              <a:t>두가지 방식이 있다</a:t>
            </a:r>
            <a:r>
              <a:rPr xmlns:mc="http://schemas.openxmlformats.org/markup-compatibility/2006" xmlns:hp="http://schemas.haansoft.com/office/presentation/8.0" lang="EN-US" b="0" i="0" u="none" strike="noStrike" mc:Ignorable="hp" hp:hslEmbossed="0"/>
              <a:t>.</a:t>
            </a:r>
            <a:endParaRPr xmlns:mc="http://schemas.openxmlformats.org/markup-compatibility/2006" xmlns:hp="http://schemas.haansoft.com/office/presentation/8.0" lang="EN-US" b="0" i="0" u="none" strike="noStrike" mc:Ignorable="hp" hp:hslEmbossed="0"/>
          </a:p>
        </p:txBody>
      </p:sp>
      <p:sp>
        <p:nvSpPr>
          <p:cNvPr id="6" name=""/>
          <p:cNvSpPr txBox="1"/>
          <p:nvPr/>
        </p:nvSpPr>
        <p:spPr>
          <a:xfrm>
            <a:off x="312207" y="2169583"/>
            <a:ext cx="5291666" cy="123846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/>
              <a:t>CBOW</a:t>
            </a:r>
            <a:endParaRPr lang="en-US" altLang="ko-KR"/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xmlns:mc="http://schemas.openxmlformats.org/markup-compatibility/2006" xmlns:hp="http://schemas.haansoft.com/office/presentation/8.0" b="0" i="0" u="none" strike="noStrike" mc:Ignorable="hp" hp:hslEmbossed="0"/>
              <a:t>주변에 있는 단어들을 가지고 중간에 있는 단어들을 예측하는 방법</a:t>
            </a:r>
            <a:endParaRPr xmlns:mc="http://schemas.openxmlformats.org/markup-compatibility/2006" xmlns:hp="http://schemas.haansoft.com/office/presentation/8.0" b="0" i="0" u="none" strike="noStrike" mc:Ignorable="hp" hp:hslEmbossed="0"/>
          </a:p>
        </p:txBody>
      </p:sp>
      <p:pic>
        <p:nvPicPr>
          <p:cNvPr id="7" name=""/>
          <p:cNvPicPr/>
          <p:nvPr/>
        </p:nvPicPr>
        <p:blipFill rotWithShape="1">
          <a:blip r:embed="rId2">
            <a:lum/>
          </a:blip>
          <a:srcRect/>
          <a:stretch>
            <a:fillRect/>
          </a:stretch>
        </p:blipFill>
        <p:spPr>
          <a:xfrm>
            <a:off x="253999" y="3291416"/>
            <a:ext cx="5400040" cy="2397337"/>
          </a:xfrm>
          <a:prstGeom prst="rect">
            <a:avLst/>
          </a:prstGeom>
        </p:spPr>
      </p:pic>
      <p:sp>
        <p:nvSpPr>
          <p:cNvPr id="8" name=""/>
          <p:cNvSpPr txBox="1"/>
          <p:nvPr/>
        </p:nvSpPr>
        <p:spPr>
          <a:xfrm>
            <a:off x="5921374" y="2148416"/>
            <a:ext cx="5027084" cy="802429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/>
              <a:t>Skip-gram</a:t>
            </a:r>
            <a:endParaRPr lang="en-US" altLang="ko-KR"/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xmlns:mc="http://schemas.openxmlformats.org/markup-compatibility/2006" xmlns:hp="http://schemas.haansoft.com/office/presentation/8.0" b="0" i="0" u="none" strike="noStrike" mc:Ignorable="hp" hp:hslEmbossed="0"/>
              <a:t>중간에 있는 단어로 주변 단어들을 예측하는 방법</a:t>
            </a:r>
            <a:endParaRPr xmlns:mc="http://schemas.openxmlformats.org/markup-compatibility/2006" xmlns:hp="http://schemas.haansoft.com/office/presentation/8.0" b="0" i="0" u="none" strike="noStrike" mc:Ignorable="hp" hp:hslEmbossed="0"/>
          </a:p>
        </p:txBody>
      </p:sp>
      <p:pic>
        <p:nvPicPr>
          <p:cNvPr id="9" name=""/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5947833" y="3079749"/>
            <a:ext cx="5400040" cy="240258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Contents Slide Master">
  <a:themeElements>
    <a:clrScheme name="ALLPPT-COLOR-A29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b8fed"/>
      </a:accent1>
      <a:accent2>
        <a:srgbClr val="3967de"/>
      </a:accent2>
      <a:accent3>
        <a:srgbClr val="26a1eb"/>
      </a:accent3>
      <a:accent4>
        <a:srgbClr val="2b8fed"/>
      </a:accent4>
      <a:accent5>
        <a:srgbClr val="3967de"/>
      </a:accent5>
      <a:accent6>
        <a:srgbClr val="26a1eb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Section Break Slide Master">
  <a:themeElements>
    <a:clrScheme name="ALLPPT-COLOR-A29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b8fed"/>
      </a:accent1>
      <a:accent2>
        <a:srgbClr val="3967de"/>
      </a:accent2>
      <a:accent3>
        <a:srgbClr val="26a1eb"/>
      </a:accent3>
      <a:accent4>
        <a:srgbClr val="2b8fed"/>
      </a:accent4>
      <a:accent5>
        <a:srgbClr val="3967de"/>
      </a:accent5>
      <a:accent6>
        <a:srgbClr val="26a1eb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284</ep:Words>
  <ep:PresentationFormat>와이드스크린</ep:PresentationFormat>
  <ep:Paragraphs>55</ep:Paragraphs>
  <ep:Slides>13</ep:Slides>
  <ep:Notes>4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2</vt:i4>
      </vt:variant>
      <vt:variant>
        <vt:lpstr>슬라이드 제목</vt:lpstr>
      </vt:variant>
      <vt:variant>
        <vt:i4>13</vt:i4>
      </vt:variant>
    </vt:vector>
  </ep:HeadingPairs>
  <ep:TitlesOfParts>
    <vt:vector size="15" baseType="lpstr">
      <vt:lpstr>Contents Slide Master</vt:lpstr>
      <vt:lpstr>Section Break Slide Master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2019-09-16T01:36:18.000</dcterms:created>
  <dc:creator>김 혜원</dc:creator>
  <cp:lastModifiedBy>82103</cp:lastModifiedBy>
  <dcterms:modified xsi:type="dcterms:W3CDTF">2019-09-23T20:34:23.105</dcterms:modified>
  <cp:revision>109</cp:revision>
  <dc:title>회의 분석 도우미</dc:title>
  <cp:version/>
</cp:coreProperties>
</file>